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jpeg" ContentType="image/jpeg"/>
  <Default Extension="gif" ContentType="image/gif"/>
  <Default Extension="emf" ContentType="image/x-emf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55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s/slide166.xml" ContentType="application/vnd.openxmlformats-officedocument.presentationml.slide+xml"/>
  <Override PartName="/ppt/slides/slide222.xml" ContentType="application/vnd.openxmlformats-officedocument.presentationml.slide+xml"/>
  <Override PartName="/ppt/slides/slide264.xml" ContentType="application/vnd.openxmlformats-officedocument.presentationml.slide+xml"/>
  <Override PartName="/ppt/slides/slide177.xml" ContentType="application/vnd.openxmlformats-officedocument.presentationml.slide+xml"/>
  <Override PartName="/ppt/slides/slide233.xml" ContentType="application/vnd.openxmlformats-officedocument.presentationml.slide+xml"/>
  <Override PartName="/ppt/slides/slide275.xml" ContentType="application/vnd.openxmlformats-officedocument.presentationml.slide+xml"/>
  <Override PartName="/ppt/slides/slide286.xml" ContentType="application/vnd.openxmlformats-officedocument.presentationml.slide+xml"/>
  <Override PartName="/ppt/viewProps.xml" ContentType="application/vnd.openxmlformats-officedocument.presentationml.viewProps+xml"/>
  <Override PartName="/ppt/slides/slide188.xml" ContentType="application/vnd.openxmlformats-officedocument.presentationml.slide+xml"/>
  <Override PartName="/ppt/slides/slide202.xml" ContentType="application/vnd.openxmlformats-officedocument.presentationml.slide+xml"/>
  <Override PartName="/ppt/slides/slide244.xml" ContentType="application/vnd.openxmlformats-officedocument.presentationml.slide+xml"/>
  <Override PartName="/ppt/slides/slide157.xml" ContentType="application/vnd.openxmlformats-officedocument.presentationml.slide+xml"/>
  <Override PartName="/ppt/slides/slide213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ink/ink24.xml" ContentType="application/inkml+xml"/>
  <Override PartName="/ppt/ink/ink25.xml" ContentType="application/inkml+xml"/>
  <Override PartName="/ppt/slides/slide287.xml" ContentType="application/vnd.openxmlformats-officedocument.presentationml.slide+xml"/>
  <Override PartName="/ppt/slides/slide168.xml" ContentType="application/vnd.openxmlformats-officedocument.presentationml.slide+xml"/>
  <Override PartName="/ppt/slides/slide189.xml" ContentType="application/vnd.openxmlformats-officedocument.presentationml.slide+xml"/>
  <Override PartName="/ppt/slides/slide203.xml" ContentType="application/vnd.openxmlformats-officedocument.presentationml.slide+xml"/>
  <Override PartName="/ppt/slides/slide224.xml" ContentType="application/vnd.openxmlformats-officedocument.presentationml.slide+xml"/>
  <Override PartName="/ppt/slides/slide245.xml" ContentType="application/vnd.openxmlformats-officedocument.presentationml.slide+xml"/>
  <Override PartName="/ppt/slides/slide256.xml" ContentType="application/vnd.openxmlformats-officedocument.presentationml.slide+xml"/>
  <Override PartName="/ppt/slides/slide277.xml" ContentType="application/vnd.openxmlformats-officedocument.presentationml.slide+xml"/>
  <Override PartName="/ppt/slides/slide158.xml" ContentType="application/vnd.openxmlformats-officedocument.presentationml.slide+xml"/>
  <Override PartName="/ppt/slides/slide179.xml" ContentType="application/vnd.openxmlformats-officedocument.presentationml.slide+xml"/>
  <Override PartName="/ppt/slides/slide214.xml" ContentType="application/vnd.openxmlformats-officedocument.presentationml.slide+xml"/>
  <Override PartName="/ppt/slides/slide235.xml" ContentType="application/vnd.openxmlformats-officedocument.presentationml.slide+xml"/>
  <Override PartName="/ppt/slides/slide246.xml" ContentType="application/vnd.openxmlformats-officedocument.presentationml.slide+xml"/>
  <Override PartName="/ppt/slides/slide267.xml" ContentType="application/vnd.openxmlformats-officedocument.presentationml.slide+xml"/>
  <Override PartName="/ppt/slides/slide288.xml" ContentType="application/vnd.openxmlformats-officedocument.presentationml.slide+xml"/>
  <Override PartName="/ppt/tableStyles.xml" ContentType="application/vnd.openxmlformats-officedocument.presentationml.tableStyles+xml"/>
  <Override PartName="/ppt/slides/slide169.xml" ContentType="application/vnd.openxmlformats-officedocument.presentationml.slide+xml"/>
  <Override PartName="/ppt/slides/slide190.xml" ContentType="application/vnd.openxmlformats-officedocument.presentationml.slide+xml"/>
  <Override PartName="/ppt/slides/slide204.xml" ContentType="application/vnd.openxmlformats-officedocument.presentationml.slide+xml"/>
  <Override PartName="/ppt/slides/slide225.xml" ContentType="application/vnd.openxmlformats-officedocument.presentationml.slide+xml"/>
  <Override PartName="/ppt/slides/slide236.xml" ContentType="application/vnd.openxmlformats-officedocument.presentationml.slide+xml"/>
  <Override PartName="/ppt/slides/slide257.xml" ContentType="application/vnd.openxmlformats-officedocument.presentationml.slide+xml"/>
  <Override PartName="/ppt/slides/slide278.xml" ContentType="application/vnd.openxmlformats-officedocument.presentationml.slide+xml"/>
  <Override PartName="/ppt/slides/slide159.xml" ContentType="application/vnd.openxmlformats-officedocument.presentationml.slide+xml"/>
  <Override PartName="/ppt/slides/slide180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47.xml" ContentType="application/vnd.openxmlformats-officedocument.presentationml.slide+xml"/>
  <Override PartName="/ppt/slides/slide268.xml" ContentType="application/vnd.openxmlformats-officedocument.presentationml.slide+xml"/>
  <Override PartName="/ppt/slides/slide289.xml" ContentType="application/vnd.openxmlformats-officedocument.presentationml.slide+xml"/>
  <Override PartName="/ppt/slides/slide170.xml" ContentType="application/vnd.openxmlformats-officedocument.presentationml.slide+xml"/>
  <Override PartName="/ppt/slides/slide191.xml" ContentType="application/vnd.openxmlformats-officedocument.presentationml.slide+xml"/>
  <Override PartName="/ppt/slides/slide205.xml" ContentType="application/vnd.openxmlformats-officedocument.presentationml.slide+xml"/>
  <Override PartName="/ppt/slides/slide216.xml" ContentType="application/vnd.openxmlformats-officedocument.presentationml.slide+xml"/>
  <Override PartName="/ppt/slides/slide237.xml" ContentType="application/vnd.openxmlformats-officedocument.presentationml.slide+xml"/>
  <Override PartName="/ppt/slides/slide258.xml" ContentType="application/vnd.openxmlformats-officedocument.presentationml.slide+xml"/>
  <Override PartName="/ppt/slides/slide279.xml" ContentType="application/vnd.openxmlformats-officedocument.presentationml.slide+xml"/>
  <Override PartName="/ppt/slides/slide160.xml" ContentType="application/vnd.openxmlformats-officedocument.presentationml.slide+xml"/>
  <Override PartName="/ppt/slides/slide181.xml" ContentType="application/vnd.openxmlformats-officedocument.presentationml.slide+xml"/>
  <Override PartName="/ppt/slides/slide206.xml" ContentType="application/vnd.openxmlformats-officedocument.presentationml.slide+xml"/>
  <Override PartName="/ppt/slides/slide227.xml" ContentType="application/vnd.openxmlformats-officedocument.presentationml.slide+xml"/>
  <Override PartName="/ppt/slides/slide248.xml" ContentType="application/vnd.openxmlformats-officedocument.presentationml.slide+xml"/>
  <Override PartName="/ppt/slides/slide269.xml" ContentType="application/vnd.openxmlformats-officedocument.presentationml.slide+xml"/>
  <Override PartName="/ppt/slides/slide290.xml" ContentType="application/vnd.openxmlformats-officedocument.presentationml.slide+xml"/>
  <Override PartName="/ppt/slides/slide171.xml" ContentType="application/vnd.openxmlformats-officedocument.presentationml.slide+xml"/>
  <Override PartName="/ppt/slides/slide192.xml" ContentType="application/vnd.openxmlformats-officedocument.presentationml.slide+xml"/>
  <Override PartName="/ppt/slides/slide196.xml" ContentType="application/vnd.openxmlformats-officedocument.presentationml.slide+xml"/>
  <Override PartName="/ppt/slides/slide217.xml" ContentType="application/vnd.openxmlformats-officedocument.presentationml.slide+xml"/>
  <Override PartName="/ppt/slides/slide238.xml" ContentType="application/vnd.openxmlformats-officedocument.presentationml.slide+xml"/>
  <Override PartName="/ppt/ink/ink23.xml" ContentType="application/inkml+xml"/>
  <Override PartName="/ppt/slides/slide259.xml" ContentType="application/vnd.openxmlformats-officedocument.presentationml.slide+xml"/>
  <Override PartName="/ppt/slides/slide280.xml" ContentType="application/vnd.openxmlformats-officedocument.presentationml.slide+xml"/>
  <Override PartName="/ppt/slides/slide161.xml" ContentType="application/vnd.openxmlformats-officedocument.presentationml.slide+xml"/>
  <Override PartName="/ppt/slides/slide182.xml" ContentType="application/vnd.openxmlformats-officedocument.presentationml.slide+xml"/>
  <Override PartName="/ppt/slides/slide207.xml" ContentType="application/vnd.openxmlformats-officedocument.presentationml.slide+xml"/>
  <Override PartName="/ppt/slides/slide228.xml" ContentType="application/vnd.openxmlformats-officedocument.presentationml.slide+xml"/>
  <Override PartName="/ppt/slides/slide249.xml" ContentType="application/vnd.openxmlformats-officedocument.presentationml.slide+xml"/>
  <Override PartName="/ppt/slides/slide270.xml" ContentType="application/vnd.openxmlformats-officedocument.presentationml.slide+xml"/>
  <Override PartName="/ppt/slides/slide291.xml" ContentType="application/vnd.openxmlformats-officedocument.presentationml.slide+xml"/>
  <Override PartName="/ppt/slides/slide151.xml" ContentType="application/vnd.openxmlformats-officedocument.presentationml.slide+xml"/>
  <Override PartName="/ppt/slides/slide172.xml" ContentType="application/vnd.openxmlformats-officedocument.presentationml.slide+xml"/>
  <Override PartName="/ppt/slides/slide193.xml" ContentType="application/vnd.openxmlformats-officedocument.presentationml.slide+xml"/>
  <Override PartName="/ppt/slides/slide197.xml" ContentType="application/vnd.openxmlformats-officedocument.presentationml.slide+xml"/>
  <Override PartName="/ppt/slides/slide218.xml" ContentType="application/vnd.openxmlformats-officedocument.presentationml.slide+xml"/>
  <Override PartName="/ppt/slides/slide239.xml" ContentType="application/vnd.openxmlformats-officedocument.presentationml.slide+xml"/>
  <Override PartName="/ppt/slides/slide260.xml" ContentType="application/vnd.openxmlformats-officedocument.presentationml.slide+xml"/>
  <Override PartName="/ppt/slides/slide281.xml" ContentType="application/vnd.openxmlformats-officedocument.presentationml.slide+xml"/>
  <Override PartName="/ppt/slides/slide162.xml" ContentType="application/vnd.openxmlformats-officedocument.presentationml.slide+xml"/>
  <Override PartName="/ppt/slides/slide183.xml" ContentType="application/vnd.openxmlformats-officedocument.presentationml.slide+xml"/>
  <Override PartName="/customXml/item1.xml" ContentType="application/xml"/>
  <Override PartName="/customXml/itemProps1.xml" ContentType="application/vnd.openxmlformats-officedocument.customXmlProperties+xml"/>
  <Override PartName="/ppt/slides/slide208.xml" ContentType="application/vnd.openxmlformats-officedocument.presentationml.slide+xml"/>
  <Override PartName="/ppt/slides/slide229.xml" ContentType="application/vnd.openxmlformats-officedocument.presentationml.slide+xml"/>
  <Override PartName="/ppt/slides/slide250.xml" ContentType="application/vnd.openxmlformats-officedocument.presentationml.slide+xml"/>
  <Override PartName="/ppt/slides/slide271.xml" ContentType="application/vnd.openxmlformats-officedocument.presentationml.slide+xml"/>
  <Override PartName="/ppt/slides/slide292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52.xml" ContentType="application/vnd.openxmlformats-officedocument.presentationml.slide+xml"/>
  <Override PartName="/ppt/slides/slide173.xml" ContentType="application/vnd.openxmlformats-officedocument.presentationml.slide+xml"/>
  <Override PartName="/ppt/slides/slide194.xml" ContentType="application/vnd.openxmlformats-officedocument.presentationml.slide+xml"/>
  <Override PartName="/ppt/slides/slide198.xml" ContentType="application/vnd.openxmlformats-officedocument.presentationml.slide+xml"/>
  <Override PartName="/ppt/slides/slide219.xml" ContentType="application/vnd.openxmlformats-officedocument.presentationml.slide+xml"/>
  <Override PartName="/ppt/slides/slide240.xml" ContentType="application/vnd.openxmlformats-officedocument.presentationml.slide+xml"/>
  <Override PartName="/ppt/slides/slide261.xml" ContentType="application/vnd.openxmlformats-officedocument.presentationml.slide+xml"/>
  <Override PartName="/ppt/slides/slide282.xml" ContentType="application/vnd.openxmlformats-officedocument.presentationml.slide+xml"/>
  <Override PartName="/ppt/slides/slide163.xml" ContentType="application/vnd.openxmlformats-officedocument.presentationml.slide+xml"/>
  <Override PartName="/ppt/slides/slide184.xml" ContentType="application/vnd.openxmlformats-officedocument.presentationml.slide+xml"/>
  <Override PartName="/ppt/slides/slide209.xml" ContentType="application/vnd.openxmlformats-officedocument.presentationml.slide+xml"/>
  <Override PartName="/ppt/slides/slide230.xml" ContentType="application/vnd.openxmlformats-officedocument.presentationml.slide+xml"/>
  <Override PartName="/customXml/item2.xml" ContentType="application/xml"/>
  <Override PartName="/customXml/itemProps2.xml" ContentType="application/vnd.openxmlformats-officedocument.customXmlProperties+xml"/>
  <Override PartName="/ppt/slides/slide251.xml" ContentType="application/vnd.openxmlformats-officedocument.presentationml.slide+xml"/>
  <Override PartName="/ppt/slides/slide272.xml" ContentType="application/vnd.openxmlformats-officedocument.presentationml.slide+xml"/>
  <Override PartName="/ppt/slides/slide293.xml" ContentType="application/vnd.openxmlformats-officedocument.presentationml.slide+xml"/>
  <Override PartName="/ppt/slides/slide153.xml" ContentType="application/vnd.openxmlformats-officedocument.presentationml.slide+xml"/>
  <Override PartName="/ppt/slides/slide174.xml" ContentType="application/vnd.openxmlformats-officedocument.presentationml.slide+xml"/>
  <Override PartName="/ppt/tags/tag1.xml" ContentType="application/vnd.openxmlformats-officedocument.presentationml.tags+xml"/>
  <Override PartName="/ppt/slides/slide195.xml" ContentType="application/vnd.openxmlformats-officedocument.presentationml.slide+xml"/>
  <Override PartName="/ppt/slides/slide199.xml" ContentType="application/vnd.openxmlformats-officedocument.presentationml.slide+xml"/>
  <Override PartName="/ppt/slides/slide220.xml" ContentType="application/vnd.openxmlformats-officedocument.presentationml.slide+xml"/>
  <Override PartName="/ppt/slides/slide241.xml" ContentType="application/vnd.openxmlformats-officedocument.presentationml.slide+xml"/>
  <Override PartName="/ppt/slides/slide262.xml" ContentType="application/vnd.openxmlformats-officedocument.presentationml.slide+xml"/>
  <Override PartName="/ppt/slides/slide283.xml" ContentType="application/vnd.openxmlformats-officedocument.presentationml.slide+xml"/>
  <Override PartName="/ppt/slides/slide164.xml" ContentType="application/vnd.openxmlformats-officedocument.presentationml.slide+xml"/>
  <Override PartName="/ppt/slides/slide185.xml" ContentType="application/vnd.openxmlformats-officedocument.presentationml.slide+xml"/>
  <Override PartName="/customXml/item3.xml" ContentType="application/xml"/>
  <Override PartName="/customXml/itemProps3.xml" ContentType="application/vnd.openxmlformats-officedocument.customXmlProperties+xml"/>
  <Override PartName="/ppt/slides/slide210.xml" ContentType="application/vnd.openxmlformats-officedocument.presentationml.slide+xml"/>
  <Override PartName="/ppt/slides/slide231.xml" ContentType="application/vnd.openxmlformats-officedocument.presentationml.slide+xml"/>
  <Override PartName="/ppt/slides/slide252.xml" ContentType="application/vnd.openxmlformats-officedocument.presentationml.slide+xml"/>
  <Override PartName="/ppt/slides/slide273.xml" ContentType="application/vnd.openxmlformats-officedocument.presentationml.slide+xml"/>
  <Override PartName="/ppt/slides/slide294.xml" ContentType="application/vnd.openxmlformats-officedocument.presentationml.slide+xml"/>
  <Override PartName="/ppt/slides/slide154.xml" ContentType="application/vnd.openxmlformats-officedocument.presentationml.slide+xml"/>
  <Override PartName="/ppt/commentAuthors.xml" ContentType="application/vnd.openxmlformats-officedocument.presentationml.commentAuthors+xml"/>
  <Override PartName="/ppt/slides/slide175.xml" ContentType="application/vnd.openxmlformats-officedocument.presentationml.slide+xml"/>
  <Override PartName="/ppt/slides/slide186.xml" ContentType="application/vnd.openxmlformats-officedocument.presentationml.slide+xml"/>
  <Override PartName="/ppt/slides/slide200.xml" ContentType="application/vnd.openxmlformats-officedocument.presentationml.slide+xml"/>
  <Override PartName="/ppt/slides/slide221.xml" ContentType="application/vnd.openxmlformats-officedocument.presentationml.slide+xml"/>
  <Override PartName="/ppt/slides/slide242.xml" ContentType="application/vnd.openxmlformats-officedocument.presentationml.slide+xml"/>
  <Override PartName="/ppt/slides/slide263.xml" ContentType="application/vnd.openxmlformats-officedocument.presentationml.slide+xml"/>
  <Override PartName="/ppt/slides/slide284.xml" ContentType="application/vnd.openxmlformats-officedocument.presentationml.slide+xml"/>
  <Override PartName="/ppt/slides/slide165.xml" ContentType="application/vnd.openxmlformats-officedocument.presentationml.slide+xml"/>
  <Override PartName="/ppt/slides/slide176.xml" ContentType="application/vnd.openxmlformats-officedocument.presentationml.slide+xml"/>
  <Override PartName="/ppt/slides/slide211.xml" ContentType="application/vnd.openxmlformats-officedocument.presentationml.slide+xml"/>
  <Override PartName="/ppt/slides/slide232.xml" ContentType="application/vnd.openxmlformats-officedocument.presentationml.slide+xml"/>
  <Override PartName="/ppt/slides/slide253.xml" ContentType="application/vnd.openxmlformats-officedocument.presentationml.slide+xml"/>
  <Override PartName="/ppt/slides/slide274.xml" ContentType="application/vnd.openxmlformats-officedocument.presentationml.slide+xml"/>
  <Override PartName="/ppt/presProps.xml" ContentType="application/vnd.openxmlformats-officedocument.presentationml.presProps+xml"/>
  <Override PartName="/ppt/slides/slide187.xml" ContentType="application/vnd.openxmlformats-officedocument.presentationml.slide+xml"/>
  <Override PartName="/ppt/slides/slide201.xml" ContentType="application/vnd.openxmlformats-officedocument.presentationml.slide+xml"/>
  <Override PartName="/ppt/slides/slide243.xml" ContentType="application/vnd.openxmlformats-officedocument.presentationml.slide+xml"/>
  <Override PartName="/ppt/slides/slide285.xml" ContentType="application/vnd.openxmlformats-officedocument.presentationml.slide+xml"/>
  <Override PartName="/ppt/slides/slide156.xml" ContentType="application/vnd.openxmlformats-officedocument.presentationml.slide+xml"/>
  <Override PartName="/ppt/slides/slide212.xml" ContentType="application/vnd.openxmlformats-officedocument.presentationml.slide+xml"/>
  <Override PartName="/ppt/slides/slide254.xml" ContentType="application/vnd.openxmlformats-officedocument.presentationml.slide+xml"/>
  <Override PartName="/ppt/slides/slide167.xml" ContentType="application/vnd.openxmlformats-officedocument.presentationml.slide+xml"/>
  <Override PartName="/ppt/slides/slide223.xml" ContentType="application/vnd.openxmlformats-officedocument.presentationml.slide+xml"/>
  <Override PartName="/ppt/slides/slide265.xml" ContentType="application/vnd.openxmlformats-officedocument.presentationml.slide+xml"/>
  <Override PartName="/ppt/slides/slide276.xml" ContentType="application/vnd.openxmlformats-officedocument.presentationml.slide+xml"/>
  <Override PartName="/ppt/slides/slide178.xml" ContentType="application/vnd.openxmlformats-officedocument.presentationml.slide+xml"/>
  <Override PartName="/ppt/slides/slide234.xml" ContentType="application/vnd.openxmlformats-officedocument.presentationml.slide+xml"/>
  <Override PartName="/ppt/ink/ink22.xml" ContentType="application/inkml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4" 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9"/>
  </p:notesMasterIdLst>
  <p:handoutMasterIdLst>
    <p:handoutMasterId r:id="rId300"/>
  </p:handoutMasterIdLst>
  <p:sldIdLst>
    <p:sldId id="479" r:id="rId155"/>
    <p:sldId id="480" r:id="rId156"/>
    <p:sldId id="481" r:id="rId157"/>
    <p:sldId id="482" r:id="rId158"/>
    <p:sldId id="483" r:id="rId159"/>
    <p:sldId id="484" r:id="rId160"/>
    <p:sldId id="486" r:id="rId161"/>
    <p:sldId id="485" r:id="rId162"/>
    <p:sldId id="487" r:id="rId163"/>
    <p:sldId id="488" r:id="rId164"/>
    <p:sldId id="494" r:id="rId165"/>
    <p:sldId id="495" r:id="rId166"/>
    <p:sldId id="489" r:id="rId167"/>
    <p:sldId id="490" r:id="rId168"/>
    <p:sldId id="491" r:id="rId169"/>
    <p:sldId id="492" r:id="rId170"/>
    <p:sldId id="493" r:id="rId171"/>
    <p:sldId id="498" r:id="rId172"/>
    <p:sldId id="496" r:id="rId173"/>
    <p:sldId id="499" r:id="rId174"/>
    <p:sldId id="497" r:id="rId175"/>
    <p:sldId id="500" r:id="rId176"/>
    <p:sldId id="501" r:id="rId177"/>
    <p:sldId id="502" r:id="rId178"/>
    <p:sldId id="503" r:id="rId179"/>
    <p:sldId id="511" r:id="rId180"/>
    <p:sldId id="512" r:id="rId181"/>
    <p:sldId id="513" r:id="rId182"/>
    <p:sldId id="514" r:id="rId183"/>
    <p:sldId id="515" r:id="rId184"/>
    <p:sldId id="504" r:id="rId185"/>
    <p:sldId id="505" r:id="rId186"/>
    <p:sldId id="506" r:id="rId187"/>
    <p:sldId id="507" r:id="rId188"/>
    <p:sldId id="508" r:id="rId189"/>
    <p:sldId id="509" r:id="rId190"/>
    <p:sldId id="510" r:id="rId191"/>
    <p:sldId id="523" r:id="rId192"/>
    <p:sldId id="595" r:id="rId193"/>
    <p:sldId id="596" r:id="rId194"/>
    <p:sldId id="597" r:id="rId195"/>
    <p:sldId id="601" r:id="rId196"/>
    <p:sldId id="602" r:id="rId197"/>
    <p:sldId id="600" r:id="rId198"/>
    <p:sldId id="598" r:id="rId199"/>
    <p:sldId id="599" r:id="rId200"/>
    <p:sldId id="603" r:id="rId201"/>
    <p:sldId id="604" r:id="rId202"/>
    <p:sldId id="605" r:id="rId203"/>
    <p:sldId id="524" r:id="rId204"/>
    <p:sldId id="525" r:id="rId205"/>
    <p:sldId id="516" r:id="rId206"/>
    <p:sldId id="606" r:id="rId207"/>
    <p:sldId id="607" r:id="rId208"/>
    <p:sldId id="608" r:id="rId209"/>
    <p:sldId id="519" r:id="rId210"/>
    <p:sldId id="520" r:id="rId211"/>
    <p:sldId id="521" r:id="rId212"/>
    <p:sldId id="609" r:id="rId213"/>
    <p:sldId id="610" r:id="rId214"/>
    <p:sldId id="611" r:id="rId215"/>
    <p:sldId id="612" r:id="rId216"/>
    <p:sldId id="614" r:id="rId217"/>
    <p:sldId id="613" r:id="rId218"/>
    <p:sldId id="522" r:id="rId219"/>
    <p:sldId id="615" r:id="rId220"/>
    <p:sldId id="616" r:id="rId221"/>
    <p:sldId id="526" r:id="rId222"/>
    <p:sldId id="533" r:id="rId223"/>
    <p:sldId id="534" r:id="rId224"/>
    <p:sldId id="617" r:id="rId225"/>
    <p:sldId id="535" r:id="rId226"/>
    <p:sldId id="618" r:id="rId227"/>
    <p:sldId id="619" r:id="rId228"/>
    <p:sldId id="620" r:id="rId229"/>
    <p:sldId id="621" r:id="rId230"/>
    <p:sldId id="622" r:id="rId231"/>
    <p:sldId id="623" r:id="rId232"/>
    <p:sldId id="624" r:id="rId233"/>
    <p:sldId id="625" r:id="rId234"/>
    <p:sldId id="626" r:id="rId235"/>
    <p:sldId id="536" r:id="rId236"/>
    <p:sldId id="537" r:id="rId237"/>
    <p:sldId id="527" r:id="rId238"/>
    <p:sldId id="528" r:id="rId239"/>
    <p:sldId id="529" r:id="rId240"/>
    <p:sldId id="530" r:id="rId241"/>
    <p:sldId id="531" r:id="rId242"/>
    <p:sldId id="532" r:id="rId243"/>
    <p:sldId id="538" r:id="rId244"/>
    <p:sldId id="539" r:id="rId245"/>
    <p:sldId id="540" r:id="rId246"/>
    <p:sldId id="541" r:id="rId247"/>
    <p:sldId id="542" r:id="rId248"/>
    <p:sldId id="543" r:id="rId249"/>
    <p:sldId id="544" r:id="rId250"/>
    <p:sldId id="545" r:id="rId251"/>
    <p:sldId id="546" r:id="rId252"/>
    <p:sldId id="548" r:id="rId253"/>
    <p:sldId id="547" r:id="rId254"/>
    <p:sldId id="549" r:id="rId255"/>
    <p:sldId id="550" r:id="rId256"/>
    <p:sldId id="551" r:id="rId257"/>
    <p:sldId id="552" r:id="rId258"/>
    <p:sldId id="553" r:id="rId259"/>
    <p:sldId id="554" r:id="rId260"/>
    <p:sldId id="555" r:id="rId261"/>
    <p:sldId id="421" r:id="rId262"/>
    <p:sldId id="422" r:id="rId263"/>
    <p:sldId id="423" r:id="rId264"/>
    <p:sldId id="563" r:id="rId265"/>
    <p:sldId id="564" r:id="rId266"/>
    <p:sldId id="565" r:id="rId267"/>
    <p:sldId id="578" r:id="rId268"/>
    <p:sldId id="566" r:id="rId269"/>
    <p:sldId id="573" r:id="rId270"/>
    <p:sldId id="567" r:id="rId271"/>
    <p:sldId id="568" r:id="rId272"/>
    <p:sldId id="569" r:id="rId273"/>
    <p:sldId id="570" r:id="rId274"/>
    <p:sldId id="575" r:id="rId275"/>
    <p:sldId id="576" r:id="rId276"/>
    <p:sldId id="574" r:id="rId277"/>
    <p:sldId id="571" r:id="rId278"/>
    <p:sldId id="572" r:id="rId279"/>
    <p:sldId id="577" r:id="rId280"/>
    <p:sldId id="579" r:id="rId281"/>
    <p:sldId id="580" r:id="rId282"/>
    <p:sldId id="581" r:id="rId283"/>
    <p:sldId id="582" r:id="rId284"/>
    <p:sldId id="583" r:id="rId285"/>
    <p:sldId id="584" r:id="rId286"/>
    <p:sldId id="585" r:id="rId287"/>
    <p:sldId id="586" r:id="rId288"/>
    <p:sldId id="587" r:id="rId289"/>
    <p:sldId id="588" r:id="rId290"/>
    <p:sldId id="590" r:id="rId291"/>
    <p:sldId id="589" r:id="rId292"/>
    <p:sldId id="591" r:id="rId293"/>
    <p:sldId id="592" r:id="rId294"/>
    <p:sldId id="593" r:id="rId295"/>
    <p:sldId id="594" r:id="rId296"/>
    <p:sldId id="339" r:id="rId297"/>
    <p:sldId id="364" r:id="rId298"/>
  </p:sldIdLst>
  <p:sldSz cx="9144000" cy="6858000" type="screen4x3"/>
  <p:notesSz cx="6858000" cy="9144000"/>
  <p:custDataLst>
    <p:tags r:id="rId30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E00998-1CE7-4748-8172-954A264C6CF1}">
          <p14:sldIdLst>
            <p14:sldId id="479"/>
            <p14:sldId id="480"/>
            <p14:sldId id="481"/>
            <p14:sldId id="482"/>
            <p14:sldId id="483"/>
            <p14:sldId id="484"/>
            <p14:sldId id="486"/>
            <p14:sldId id="485"/>
            <p14:sldId id="487"/>
            <p14:sldId id="488"/>
            <p14:sldId id="494"/>
            <p14:sldId id="495"/>
            <p14:sldId id="489"/>
            <p14:sldId id="490"/>
            <p14:sldId id="491"/>
            <p14:sldId id="492"/>
            <p14:sldId id="493"/>
            <p14:sldId id="498"/>
            <p14:sldId id="496"/>
            <p14:sldId id="499"/>
            <p14:sldId id="497"/>
            <p14:sldId id="500"/>
            <p14:sldId id="501"/>
            <p14:sldId id="502"/>
            <p14:sldId id="503"/>
            <p14:sldId id="511"/>
            <p14:sldId id="512"/>
            <p14:sldId id="513"/>
            <p14:sldId id="514"/>
            <p14:sldId id="515"/>
            <p14:sldId id="504"/>
            <p14:sldId id="505"/>
            <p14:sldId id="506"/>
            <p14:sldId id="507"/>
            <p14:sldId id="508"/>
            <p14:sldId id="509"/>
            <p14:sldId id="510"/>
            <p14:sldId id="523"/>
            <p14:sldId id="595"/>
            <p14:sldId id="596"/>
            <p14:sldId id="597"/>
            <p14:sldId id="601"/>
            <p14:sldId id="602"/>
            <p14:sldId id="600"/>
            <p14:sldId id="598"/>
            <p14:sldId id="599"/>
            <p14:sldId id="603"/>
            <p14:sldId id="604"/>
            <p14:sldId id="605"/>
            <p14:sldId id="524"/>
            <p14:sldId id="525"/>
            <p14:sldId id="516"/>
            <p14:sldId id="606"/>
            <p14:sldId id="607"/>
            <p14:sldId id="608"/>
            <p14:sldId id="519"/>
            <p14:sldId id="520"/>
            <p14:sldId id="521"/>
            <p14:sldId id="609"/>
            <p14:sldId id="610"/>
            <p14:sldId id="611"/>
            <p14:sldId id="612"/>
            <p14:sldId id="614"/>
            <p14:sldId id="613"/>
            <p14:sldId id="522"/>
            <p14:sldId id="615"/>
            <p14:sldId id="616"/>
            <p14:sldId id="526"/>
            <p14:sldId id="533"/>
            <p14:sldId id="534"/>
            <p14:sldId id="617"/>
            <p14:sldId id="535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536"/>
            <p14:sldId id="537"/>
            <p14:sldId id="527"/>
            <p14:sldId id="528"/>
            <p14:sldId id="529"/>
            <p14:sldId id="530"/>
            <p14:sldId id="531"/>
            <p14:sldId id="532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8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421"/>
            <p14:sldId id="422"/>
            <p14:sldId id="423"/>
            <p14:sldId id="563"/>
            <p14:sldId id="564"/>
            <p14:sldId id="565"/>
            <p14:sldId id="578"/>
            <p14:sldId id="566"/>
            <p14:sldId id="573"/>
            <p14:sldId id="567"/>
            <p14:sldId id="568"/>
            <p14:sldId id="569"/>
            <p14:sldId id="570"/>
            <p14:sldId id="575"/>
            <p14:sldId id="576"/>
            <p14:sldId id="574"/>
            <p14:sldId id="571"/>
            <p14:sldId id="572"/>
            <p14:sldId id="577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90"/>
            <p14:sldId id="589"/>
            <p14:sldId id="591"/>
            <p14:sldId id="592"/>
            <p14:sldId id="593"/>
            <p14:sldId id="594"/>
          </p14:sldIdLst>
        </p14:section>
        <p14:section name="Untitled Section" id="{69352B41-44E2-4D7F-A1EF-71FC49AB1BC6}">
          <p14:sldIdLst>
            <p14:sldId id="339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1373" autoAdjust="0"/>
  </p:normalViewPr>
  <p:slideViewPr>
    <p:cSldViewPr snapToObjects="1" showGuides="1">
      <p:cViewPr varScale="1">
        <p:scale>
          <a:sx n="59" d="100"/>
          <a:sy n="59" d="100"/>
        </p:scale>
        <p:origin x="1472" y="268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336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99" /><Relationship Type="http://schemas.openxmlformats.org/officeDocument/2006/relationships/slide" Target="/ppt/slides/slide155.xml" Id="rId159" /><Relationship Type="http://schemas.openxmlformats.org/officeDocument/2006/relationships/slide" Target="/ppt/slides/slide166.xml" Id="rId170" /><Relationship Type="http://schemas.openxmlformats.org/officeDocument/2006/relationships/slide" Target="/ppt/slides/slide222.xml" Id="rId226" /><Relationship Type="http://schemas.openxmlformats.org/officeDocument/2006/relationships/slide" Target="/ppt/slides/slide264.xml" Id="rId268" /><Relationship Type="http://schemas.openxmlformats.org/officeDocument/2006/relationships/slide" Target="/ppt/slides/slide177.xml" Id="rId181" /><Relationship Type="http://schemas.openxmlformats.org/officeDocument/2006/relationships/slide" Target="/ppt/slides/slide233.xml" Id="rId237" /><Relationship Type="http://schemas.openxmlformats.org/officeDocument/2006/relationships/slide" Target="/ppt/slides/slide275.xml" Id="rId279" /><Relationship Type="http://schemas.openxmlformats.org/officeDocument/2006/relationships/slide" Target="/ppt/slides/slide286.xml" Id="rId290" /><Relationship Type="http://schemas.openxmlformats.org/officeDocument/2006/relationships/viewProps" Target="/ppt/viewProps.xml" Id="rId304" /><Relationship Type="http://schemas.openxmlformats.org/officeDocument/2006/relationships/slide" Target="/ppt/slides/slide188.xml" Id="rId192" /><Relationship Type="http://schemas.openxmlformats.org/officeDocument/2006/relationships/slide" Target="/ppt/slides/slide202.xml" Id="rId206" /><Relationship Type="http://schemas.openxmlformats.org/officeDocument/2006/relationships/slide" Target="/ppt/slides/slide244.xml" Id="rId248" /><Relationship Type="http://schemas.openxmlformats.org/officeDocument/2006/relationships/slide" Target="/ppt/slides/slide157.xml" Id="rId161" /><Relationship Type="http://schemas.openxmlformats.org/officeDocument/2006/relationships/slide" Target="/ppt/slides/slide213.xml" Id="rId217" /><Relationship Type="http://schemas.openxmlformats.org/officeDocument/2006/relationships/slide" Target="/ppt/slides/slide255.xml" Id="rId259" /><Relationship Type="http://schemas.openxmlformats.org/officeDocument/2006/relationships/slide" Target="/ppt/slides/slide266.xml" Id="rId270" /><Relationship Type="http://schemas.openxmlformats.org/officeDocument/2006/relationships/slide" Target="/ppt/slides/slide287.xml" Id="rId291" /><Relationship Type="http://schemas.openxmlformats.org/officeDocument/2006/relationships/theme" Target="/ppt/theme/theme1.xml" Id="rId305" /><Relationship Type="http://schemas.openxmlformats.org/officeDocument/2006/relationships/slide" Target="/ppt/slides/slide168.xml" Id="rId172" /><Relationship Type="http://schemas.openxmlformats.org/officeDocument/2006/relationships/slide" Target="/ppt/slides/slide189.xml" Id="rId193" /><Relationship Type="http://schemas.openxmlformats.org/officeDocument/2006/relationships/slide" Target="/ppt/slides/slide203.xml" Id="rId207" /><Relationship Type="http://schemas.openxmlformats.org/officeDocument/2006/relationships/slide" Target="/ppt/slides/slide224.xml" Id="rId228" /><Relationship Type="http://schemas.openxmlformats.org/officeDocument/2006/relationships/slide" Target="/ppt/slides/slide245.xml" Id="rId249" /><Relationship Type="http://schemas.openxmlformats.org/officeDocument/2006/relationships/slide" Target="/ppt/slides/slide256.xml" Id="rId260" /><Relationship Type="http://schemas.openxmlformats.org/officeDocument/2006/relationships/slide" Target="/ppt/slides/slide277.xml" Id="rId281" /><Relationship Type="http://schemas.openxmlformats.org/officeDocument/2006/relationships/slide" Target="/ppt/slides/slide158.xml" Id="rId162" /><Relationship Type="http://schemas.openxmlformats.org/officeDocument/2006/relationships/slide" Target="/ppt/slides/slide179.xml" Id="rId183" /><Relationship Type="http://schemas.openxmlformats.org/officeDocument/2006/relationships/slide" Target="/ppt/slides/slide214.xml" Id="rId218" /><Relationship Type="http://schemas.openxmlformats.org/officeDocument/2006/relationships/slide" Target="/ppt/slides/slide235.xml" Id="rId239" /><Relationship Type="http://schemas.openxmlformats.org/officeDocument/2006/relationships/slide" Target="/ppt/slides/slide246.xml" Id="rId250" /><Relationship Type="http://schemas.openxmlformats.org/officeDocument/2006/relationships/slide" Target="/ppt/slides/slide267.xml" Id="rId271" /><Relationship Type="http://schemas.openxmlformats.org/officeDocument/2006/relationships/slide" Target="/ppt/slides/slide288.xml" Id="rId292" /><Relationship Type="http://schemas.openxmlformats.org/officeDocument/2006/relationships/tableStyles" Target="/ppt/tableStyles.xml" Id="rId306" /><Relationship Type="http://schemas.openxmlformats.org/officeDocument/2006/relationships/slide" Target="/ppt/slides/slide169.xml" Id="rId173" /><Relationship Type="http://schemas.openxmlformats.org/officeDocument/2006/relationships/slide" Target="/ppt/slides/slide190.xml" Id="rId194" /><Relationship Type="http://schemas.openxmlformats.org/officeDocument/2006/relationships/slide" Target="/ppt/slides/slide204.xml" Id="rId208" /><Relationship Type="http://schemas.openxmlformats.org/officeDocument/2006/relationships/slide" Target="/ppt/slides/slide225.xml" Id="rId229" /><Relationship Type="http://schemas.openxmlformats.org/officeDocument/2006/relationships/slide" Target="/ppt/slides/slide236.xml" Id="rId240" /><Relationship Type="http://schemas.openxmlformats.org/officeDocument/2006/relationships/slide" Target="/ppt/slides/slide257.xml" Id="rId261" /><Relationship Type="http://schemas.openxmlformats.org/officeDocument/2006/relationships/slide" Target="/ppt/slides/slide278.xml" Id="rId282" /><Relationship Type="http://schemas.openxmlformats.org/officeDocument/2006/relationships/slide" Target="/ppt/slides/slide159.xml" Id="rId163" /><Relationship Type="http://schemas.openxmlformats.org/officeDocument/2006/relationships/slide" Target="/ppt/slides/slide180.xml" Id="rId184" /><Relationship Type="http://schemas.openxmlformats.org/officeDocument/2006/relationships/slide" Target="/ppt/slides/slide215.xml" Id="rId219" /><Relationship Type="http://schemas.openxmlformats.org/officeDocument/2006/relationships/slide" Target="/ppt/slides/slide226.xml" Id="rId230" /><Relationship Type="http://schemas.openxmlformats.org/officeDocument/2006/relationships/slide" Target="/ppt/slides/slide247.xml" Id="rId251" /><Relationship Type="http://schemas.openxmlformats.org/officeDocument/2006/relationships/slide" Target="/ppt/slides/slide268.xml" Id="rId272" /><Relationship Type="http://schemas.openxmlformats.org/officeDocument/2006/relationships/slide" Target="/ppt/slides/slide289.xml" Id="rId293" /><Relationship Type="http://schemas.openxmlformats.org/officeDocument/2006/relationships/slide" Target="/ppt/slides/slide170.xml" Id="rId174" /><Relationship Type="http://schemas.openxmlformats.org/officeDocument/2006/relationships/slide" Target="/ppt/slides/slide191.xml" Id="rId195" /><Relationship Type="http://schemas.openxmlformats.org/officeDocument/2006/relationships/slide" Target="/ppt/slides/slide205.xml" Id="rId209" /><Relationship Type="http://schemas.openxmlformats.org/officeDocument/2006/relationships/slide" Target="/ppt/slides/slide216.xml" Id="rId220" /><Relationship Type="http://schemas.openxmlformats.org/officeDocument/2006/relationships/slide" Target="/ppt/slides/slide237.xml" Id="rId241" /><Relationship Type="http://schemas.openxmlformats.org/officeDocument/2006/relationships/slide" Target="/ppt/slides/slide258.xml" Id="rId262" /><Relationship Type="http://schemas.openxmlformats.org/officeDocument/2006/relationships/slide" Target="/ppt/slides/slide279.xml" Id="rId283" /><Relationship Type="http://schemas.openxmlformats.org/officeDocument/2006/relationships/slide" Target="/ppt/slides/slide160.xml" Id="rId164" /><Relationship Type="http://schemas.openxmlformats.org/officeDocument/2006/relationships/slide" Target="/ppt/slides/slide181.xml" Id="rId185" /><Relationship Type="http://schemas.openxmlformats.org/officeDocument/2006/relationships/slide" Target="/ppt/slides/slide206.xml" Id="rId210" /><Relationship Type="http://schemas.openxmlformats.org/officeDocument/2006/relationships/slide" Target="/ppt/slides/slide227.xml" Id="rId231" /><Relationship Type="http://schemas.openxmlformats.org/officeDocument/2006/relationships/slide" Target="/ppt/slides/slide248.xml" Id="rId252" /><Relationship Type="http://schemas.openxmlformats.org/officeDocument/2006/relationships/slide" Target="/ppt/slides/slide269.xml" Id="rId273" /><Relationship Type="http://schemas.openxmlformats.org/officeDocument/2006/relationships/slide" Target="/ppt/slides/slide290.xml" Id="rId294" /><Relationship Type="http://schemas.openxmlformats.org/officeDocument/2006/relationships/slide" Target="/ppt/slides/slide171.xml" Id="rId175" /><Relationship Type="http://schemas.openxmlformats.org/officeDocument/2006/relationships/slide" Target="/ppt/slides/slide192.xml" Id="rId196" /><Relationship Type="http://schemas.openxmlformats.org/officeDocument/2006/relationships/slide" Target="/ppt/slides/slide196.xml" Id="rId200" /><Relationship Type="http://schemas.openxmlformats.org/officeDocument/2006/relationships/slide" Target="/ppt/slides/slide217.xml" Id="rId221" /><Relationship Type="http://schemas.openxmlformats.org/officeDocument/2006/relationships/slide" Target="/ppt/slides/slide238.xml" Id="rId242" /><Relationship Type="http://schemas.openxmlformats.org/officeDocument/2006/relationships/slide" Target="/ppt/slides/slide259.xml" Id="rId263" /><Relationship Type="http://schemas.openxmlformats.org/officeDocument/2006/relationships/slide" Target="/ppt/slides/slide280.xml" Id="rId284" /><Relationship Type="http://schemas.openxmlformats.org/officeDocument/2006/relationships/slide" Target="/ppt/slides/slide161.xml" Id="rId165" /><Relationship Type="http://schemas.openxmlformats.org/officeDocument/2006/relationships/slide" Target="/ppt/slides/slide182.xml" Id="rId186" /><Relationship Type="http://schemas.openxmlformats.org/officeDocument/2006/relationships/slide" Target="/ppt/slides/slide207.xml" Id="rId211" /><Relationship Type="http://schemas.openxmlformats.org/officeDocument/2006/relationships/slide" Target="/ppt/slides/slide228.xml" Id="rId232" /><Relationship Type="http://schemas.openxmlformats.org/officeDocument/2006/relationships/slide" Target="/ppt/slides/slide249.xml" Id="rId253" /><Relationship Type="http://schemas.openxmlformats.org/officeDocument/2006/relationships/slide" Target="/ppt/slides/slide270.xml" Id="rId274" /><Relationship Type="http://schemas.openxmlformats.org/officeDocument/2006/relationships/slide" Target="/ppt/slides/slide291.xml" Id="rId295" /><Relationship Type="http://schemas.openxmlformats.org/officeDocument/2006/relationships/slide" Target="/ppt/slides/slide151.xml" Id="rId155" /><Relationship Type="http://schemas.openxmlformats.org/officeDocument/2006/relationships/slide" Target="/ppt/slides/slide172.xml" Id="rId176" /><Relationship Type="http://schemas.openxmlformats.org/officeDocument/2006/relationships/slide" Target="/ppt/slides/slide193.xml" Id="rId197" /><Relationship Type="http://schemas.openxmlformats.org/officeDocument/2006/relationships/slide" Target="/ppt/slides/slide197.xml" Id="rId201" /><Relationship Type="http://schemas.openxmlformats.org/officeDocument/2006/relationships/slide" Target="/ppt/slides/slide218.xml" Id="rId222" /><Relationship Type="http://schemas.openxmlformats.org/officeDocument/2006/relationships/slide" Target="/ppt/slides/slide239.xml" Id="rId243" /><Relationship Type="http://schemas.openxmlformats.org/officeDocument/2006/relationships/slide" Target="/ppt/slides/slide260.xml" Id="rId264" /><Relationship Type="http://schemas.openxmlformats.org/officeDocument/2006/relationships/slide" Target="/ppt/slides/slide281.xml" Id="rId285" /><Relationship Type="http://schemas.openxmlformats.org/officeDocument/2006/relationships/slide" Target="/ppt/slides/slide162.xml" Id="rId166" /><Relationship Type="http://schemas.openxmlformats.org/officeDocument/2006/relationships/slide" Target="/ppt/slides/slide183.xml" Id="rId187" /><Relationship Type="http://schemas.openxmlformats.org/officeDocument/2006/relationships/customXml" Target="/customXml/item1.xml" Id="rId1" /><Relationship Type="http://schemas.openxmlformats.org/officeDocument/2006/relationships/slide" Target="/ppt/slides/slide208.xml" Id="rId212" /><Relationship Type="http://schemas.openxmlformats.org/officeDocument/2006/relationships/slide" Target="/ppt/slides/slide229.xml" Id="rId233" /><Relationship Type="http://schemas.openxmlformats.org/officeDocument/2006/relationships/slide" Target="/ppt/slides/slide250.xml" Id="rId254" /><Relationship Type="http://schemas.openxmlformats.org/officeDocument/2006/relationships/slide" Target="/ppt/slides/slide271.xml" Id="rId275" /><Relationship Type="http://schemas.openxmlformats.org/officeDocument/2006/relationships/slide" Target="/ppt/slides/slide292.xml" Id="rId296" /><Relationship Type="http://schemas.openxmlformats.org/officeDocument/2006/relationships/handoutMaster" Target="/ppt/handoutMasters/handoutMaster1.xml" Id="rId300" /><Relationship Type="http://schemas.openxmlformats.org/officeDocument/2006/relationships/slide" Target="/ppt/slides/slide152.xml" Id="rId156" /><Relationship Type="http://schemas.openxmlformats.org/officeDocument/2006/relationships/slide" Target="/ppt/slides/slide173.xml" Id="rId177" /><Relationship Type="http://schemas.openxmlformats.org/officeDocument/2006/relationships/slide" Target="/ppt/slides/slide194.xml" Id="rId198" /><Relationship Type="http://schemas.openxmlformats.org/officeDocument/2006/relationships/slide" Target="/ppt/slides/slide198.xml" Id="rId202" /><Relationship Type="http://schemas.openxmlformats.org/officeDocument/2006/relationships/slide" Target="/ppt/slides/slide219.xml" Id="rId223" /><Relationship Type="http://schemas.openxmlformats.org/officeDocument/2006/relationships/slide" Target="/ppt/slides/slide240.xml" Id="rId244" /><Relationship Type="http://schemas.openxmlformats.org/officeDocument/2006/relationships/slide" Target="/ppt/slides/slide261.xml" Id="rId265" /><Relationship Type="http://schemas.openxmlformats.org/officeDocument/2006/relationships/slide" Target="/ppt/slides/slide282.xml" Id="rId286" /><Relationship Type="http://schemas.openxmlformats.org/officeDocument/2006/relationships/slide" Target="/ppt/slides/slide163.xml" Id="rId167" /><Relationship Type="http://schemas.openxmlformats.org/officeDocument/2006/relationships/slide" Target="/ppt/slides/slide184.xml" Id="rId188" /><Relationship Type="http://schemas.openxmlformats.org/officeDocument/2006/relationships/slide" Target="/ppt/slides/slide209.xml" Id="rId213" /><Relationship Type="http://schemas.openxmlformats.org/officeDocument/2006/relationships/slide" Target="/ppt/slides/slide230.xml" Id="rId234" /><Relationship Type="http://schemas.openxmlformats.org/officeDocument/2006/relationships/customXml" Target="/customXml/item2.xml" Id="rId2" /><Relationship Type="http://schemas.openxmlformats.org/officeDocument/2006/relationships/slide" Target="/ppt/slides/slide251.xml" Id="rId255" /><Relationship Type="http://schemas.openxmlformats.org/officeDocument/2006/relationships/slide" Target="/ppt/slides/slide272.xml" Id="rId276" /><Relationship Type="http://schemas.openxmlformats.org/officeDocument/2006/relationships/slide" Target="/ppt/slides/slide293.xml" Id="rId297" /><Relationship Type="http://schemas.openxmlformats.org/officeDocument/2006/relationships/slide" Target="/ppt/slides/slide153.xml" Id="rId157" /><Relationship Type="http://schemas.openxmlformats.org/officeDocument/2006/relationships/slide" Target="/ppt/slides/slide174.xml" Id="rId178" /><Relationship Type="http://schemas.openxmlformats.org/officeDocument/2006/relationships/tags" Target="/ppt/tags/tag1.xml" Id="rId301" /><Relationship Type="http://schemas.openxmlformats.org/officeDocument/2006/relationships/slide" Target="/ppt/slides/slide195.xml" Id="rId199" /><Relationship Type="http://schemas.openxmlformats.org/officeDocument/2006/relationships/slide" Target="/ppt/slides/slide199.xml" Id="rId203" /><Relationship Type="http://schemas.openxmlformats.org/officeDocument/2006/relationships/slide" Target="/ppt/slides/slide220.xml" Id="rId224" /><Relationship Type="http://schemas.openxmlformats.org/officeDocument/2006/relationships/slide" Target="/ppt/slides/slide241.xml" Id="rId245" /><Relationship Type="http://schemas.openxmlformats.org/officeDocument/2006/relationships/slide" Target="/ppt/slides/slide262.xml" Id="rId266" /><Relationship Type="http://schemas.openxmlformats.org/officeDocument/2006/relationships/slide" Target="/ppt/slides/slide283.xml" Id="rId287" /><Relationship Type="http://schemas.openxmlformats.org/officeDocument/2006/relationships/slide" Target="/ppt/slides/slide164.xml" Id="rId168" /><Relationship Type="http://schemas.openxmlformats.org/officeDocument/2006/relationships/slide" Target="/ppt/slides/slide185.xml" Id="rId189" /><Relationship Type="http://schemas.openxmlformats.org/officeDocument/2006/relationships/customXml" Target="/customXml/item3.xml" Id="rId3" /><Relationship Type="http://schemas.openxmlformats.org/officeDocument/2006/relationships/slide" Target="/ppt/slides/slide210.xml" Id="rId214" /><Relationship Type="http://schemas.openxmlformats.org/officeDocument/2006/relationships/slide" Target="/ppt/slides/slide231.xml" Id="rId235" /><Relationship Type="http://schemas.openxmlformats.org/officeDocument/2006/relationships/slide" Target="/ppt/slides/slide252.xml" Id="rId256" /><Relationship Type="http://schemas.openxmlformats.org/officeDocument/2006/relationships/slide" Target="/ppt/slides/slide273.xml" Id="rId277" /><Relationship Type="http://schemas.openxmlformats.org/officeDocument/2006/relationships/slide" Target="/ppt/slides/slide294.xml" Id="rId298" /><Relationship Type="http://schemas.openxmlformats.org/officeDocument/2006/relationships/slide" Target="/ppt/slides/slide154.xml" Id="rId158" /><Relationship Type="http://schemas.openxmlformats.org/officeDocument/2006/relationships/commentAuthors" Target="/ppt/commentAuthors.xml" Id="rId302" /><Relationship Type="http://schemas.openxmlformats.org/officeDocument/2006/relationships/slide" Target="/ppt/slides/slide175.xml" Id="rId179" /><Relationship Type="http://schemas.openxmlformats.org/officeDocument/2006/relationships/slide" Target="/ppt/slides/slide186.xml" Id="rId190" /><Relationship Type="http://schemas.openxmlformats.org/officeDocument/2006/relationships/slide" Target="/ppt/slides/slide200.xml" Id="rId204" /><Relationship Type="http://schemas.openxmlformats.org/officeDocument/2006/relationships/slide" Target="/ppt/slides/slide221.xml" Id="rId225" /><Relationship Type="http://schemas.openxmlformats.org/officeDocument/2006/relationships/slide" Target="/ppt/slides/slide242.xml" Id="rId246" /><Relationship Type="http://schemas.openxmlformats.org/officeDocument/2006/relationships/slide" Target="/ppt/slides/slide263.xml" Id="rId267" /><Relationship Type="http://schemas.openxmlformats.org/officeDocument/2006/relationships/slide" Target="/ppt/slides/slide284.xml" Id="rId288" /><Relationship Type="http://schemas.openxmlformats.org/officeDocument/2006/relationships/slide" Target="/ppt/slides/slide165.xml" Id="rId169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176.xml" Id="rId180" /><Relationship Type="http://schemas.openxmlformats.org/officeDocument/2006/relationships/slide" Target="/ppt/slides/slide211.xml" Id="rId215" /><Relationship Type="http://schemas.openxmlformats.org/officeDocument/2006/relationships/slide" Target="/ppt/slides/slide232.xml" Id="rId236" /><Relationship Type="http://schemas.openxmlformats.org/officeDocument/2006/relationships/slide" Target="/ppt/slides/slide253.xml" Id="rId257" /><Relationship Type="http://schemas.openxmlformats.org/officeDocument/2006/relationships/slide" Target="/ppt/slides/slide274.xml" Id="rId278" /><Relationship Type="http://schemas.openxmlformats.org/officeDocument/2006/relationships/presProps" Target="/ppt/presProps.xml" Id="rId303" /><Relationship Type="http://schemas.openxmlformats.org/officeDocument/2006/relationships/slide" Target="/ppt/slides/slide187.xml" Id="rId191" /><Relationship Type="http://schemas.openxmlformats.org/officeDocument/2006/relationships/slide" Target="/ppt/slides/slide201.xml" Id="rId205" /><Relationship Type="http://schemas.openxmlformats.org/officeDocument/2006/relationships/slide" Target="/ppt/slides/slide243.xml" Id="rId247" /><Relationship Type="http://schemas.openxmlformats.org/officeDocument/2006/relationships/slide" Target="/ppt/slides/slide285.xml" Id="rId289" /><Relationship Type="http://schemas.openxmlformats.org/officeDocument/2006/relationships/slide" Target="/ppt/slides/slide156.xml" Id="rId160" /><Relationship Type="http://schemas.openxmlformats.org/officeDocument/2006/relationships/slide" Target="/ppt/slides/slide212.xml" Id="rId216" /><Relationship Type="http://schemas.openxmlformats.org/officeDocument/2006/relationships/slide" Target="/ppt/slides/slide254.xml" Id="rId258" /><Relationship Type="http://schemas.openxmlformats.org/officeDocument/2006/relationships/slide" Target="/ppt/slides/slide167.xml" Id="rId171" /><Relationship Type="http://schemas.openxmlformats.org/officeDocument/2006/relationships/slide" Target="/ppt/slides/slide223.xml" Id="rId227" /><Relationship Type="http://schemas.openxmlformats.org/officeDocument/2006/relationships/slide" Target="/ppt/slides/slide265.xml" Id="rId269" /><Relationship Type="http://schemas.openxmlformats.org/officeDocument/2006/relationships/slide" Target="/ppt/slides/slide276.xml" Id="rId280" /><Relationship Type="http://schemas.openxmlformats.org/officeDocument/2006/relationships/slide" Target="/ppt/slides/slide178.xml" Id="rId182" /><Relationship Type="http://schemas.openxmlformats.org/officeDocument/2006/relationships/slide" Target="/ppt/slides/slide234.xml" Id="rId238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2025-03-12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09:36.28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3100 1 24575,'20'0'0,"-1"1"0,1 0 0,37 9 0,-46-7 0,0 0 0,-1 2 0,1-1 0,-1 1 0,0 1 0,0 0 0,-1 0 0,12 10 0,33 28 0,-2 2 0,-2 2 0,64 81 0,-104-113 0,0 0 0,0 1 0,-2 0 0,0 1 0,-1 0 0,-1 0 0,0 0 0,-2 1 0,4 23 0,-2 17 0,-3 97 0,-3-140 0,-2 29 0,-2-1 0,-2 1 0,-1-1 0,-3-1 0,-2 0 0,-31 78 0,9-46 0,-4-2 0,-84 124 0,103-170 0,1 2 0,-16 33 0,29-51 0,1 1 0,0-1 0,0 1 0,1 0 0,1 0 0,0 0 0,0 0 0,2 0 0,0 15 0,0-12 0,1-1 0,1 0 0,1 0 0,0 0 0,5 16 0,-5-24 0,0 1 0,1 0 0,-1-1 0,1 0 0,0 0 0,1 0 0,-1 0 0,1-1 0,1 0 0,-1 0 0,11 8 0,5 0 0,0 0 0,1-2 0,0 0 0,1-1 0,1-2 0,-1 0 0,1-1 0,0-2 0,35 4 0,24-2 0,120-5 0,-150-3 0,113-5 0,-165 6 0,0 0 0,-1-1 0,1 1 0,0 0 0,0 0 0,0 0 0,0 1 0,0-1 0,0 0 0,0 0 0,0 1 0,0-1 0,0 0 0,0 1 0,0-1 0,1 1 0,-2 0 0,0-1 0,0 0 0,0 1 0,1-1 0,-1 0 0,0 1 0,0-1 0,0 1 0,0-1 0,0 0 0,0 1 0,0-1 0,0 1 0,0-1 0,0 0 0,0 1 0,0-1 0,0 1 0,0-1 0,0 0 0,0 1 0,-1-1 0,1 1 0,0-1 0,0 0 0,-1 1 0,-22 27 0,20-25 0,-38 37 0,-80 88 0,103-107 0,2 1 0,0 1 0,2 0 0,-18 39 0,20-32 0,2 0 0,1 0 0,1 1 0,2 1 0,-5 56 0,11 162 0,3-126 0,-1-80 0,2-1 0,1 0 0,15 55 0,47 125 0,10 52 0,-31-6 0,-38-195 0,-2 124 0,-6-191 0,-1 0 0,0 0 0,0-1 0,0 1 0,-1 0 0,0-1 0,0 1 0,-1-1 0,0 0 0,0 0 0,-1 0 0,1 0 0,-1 0 0,0-1 0,-1 0 0,1 0 0,-1 0 0,0 0 0,0-1 0,-1 0 0,1 0 0,-1 0 0,0-1 0,-11 5 0,-10 3 0,0-2 0,-1-1 0,0-1 0,-49 5 0,-415 35-53,-12-29-1221,423-15 868,-2168 12-3494,1899-31 3710,276 4 466,72 12-213,0-1 0,0 1-1,1-1 1,-1 1 0,1-1 0,-1 0-1,0 0 1,1 0 0,-1 0 0,1 0-1,-1 0 1,1 0 0,-2-2-1,2 2-35,1 1 0,0-1 0,0 1 0,0 0 0,0-1 0,0 1 0,-1-1 0,1 1 0,0-1 0,0 1 0,0-1-1,0 1 1,1-1 0,-1 1 0,0-1 0,0 1 0,0-1 0,0 1 0,0-1 0,1 1 0,-1-1 0,0 1 0,0 0 0,1-1-1,-1 1 1,0-1 0,0 1 0,1 0 0,-1-1 0,1 1 0,3-3 185,-1 0 0,1 1 0,0-1 0,0 1 1,0 0-1,1 0 0,-1 0 0,5-1 0,25-4-55,63-8 0,-29 9-6737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18:03.94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3452 36 24575,'17'-1'0,"0"-1"0,-1 0 0,29-9 0,29-4 0,-51 13 0,1 0 0,-1 2 0,0 0 0,41 7 0,-50-4 0,-2 1 0,1 0 0,0 1 0,-1 0 0,0 1 0,0 0 0,0 1 0,-1 0 0,19 17 0,84 79 0,110 129 0,-190-195 0,-2 1 0,-2 1 0,-2 1 0,-1 2 0,30 63 0,-51-86 0,0 1 0,0 0 0,-2 0 0,-1 0 0,2 29 0,-6 105 0,-1-83 0,1-23 0,-1 0 0,-3 0 0,-2 0 0,-2-1 0,-2 0 0,-1-1 0,-3-1 0,-30 63 0,-26 24 0,-91 125 0,155-247 0,-4 7 0,-1-2 0,1 1 0,1 1 0,1-1 0,0 2 0,1-1 0,1 1 0,0 1 0,-4 19 0,11-36 0,0 0 0,0 0 0,0 0 0,0 0 0,0 0 0,0 0 0,0 0 0,1 0 0,-1 0 0,1 0 0,-1 0 0,1 0 0,0 0 0,0 0 0,0 0 0,0 0 0,0 0 0,0 0 0,0-1 0,1 1 0,-1-1 0,1 1 0,-1-1 0,1 1 0,0-1 0,-1 0 0,1 0 0,0 0 0,0 0 0,0 0 0,0 0 0,0 0 0,2 0 0,9 2 0,0 0 0,0-1 0,1 0 0,18 0 0,-10-1 0,221 15 0,293 36 0,-535-52 0,10 2 0,0 0 0,0 0 0,-1 1 0,1 1 0,13 6 0,-22-9 0,0 0 0,0 0 0,0 0 0,0 1 0,0-1 0,-1 1 0,1-1 0,0 1 0,-1 0 0,1 0 0,-1 0 0,0 0 0,0 0 0,0 0 0,0 0 0,0 0 0,0 0 0,0 0 0,0 0 0,-1 1 0,1-1 0,-1 0 0,0 1 0,0-1 0,0 0 0,0 1 0,0-1 0,0 0 0,-1 0 0,1 1 0,-2 3 0,-9 25 0,-2 0 0,-2-1 0,0 0 0,-35 48 0,8-11 0,24-38 0,-111 211 0,117-212 0,1 1 0,1-1 0,2 2 0,1-1 0,1 1 0,-3 58 0,12 295 0,2-104 0,-5-237 0,1-5 0,-2 0 0,-1 0 0,-10 51 0,9-75 0,-1 0 0,0-1 0,-1 0 0,0 1 0,-1-2 0,0 1 0,-1-1 0,0 0 0,-1 0 0,0-1 0,-1 0 0,0-1 0,-15 13 0,5-7 0,-1-1 0,0-2 0,-1 0 0,0-1 0,-45 17 0,-120 23 0,167-46 0,-1030 163-166,426-108-347,-1053-34-1,1639-28 514,-127-3 0,-285-47 0,409 43 350,-45-15 0,75 20-437,1 1 0,-1-2-1,1 1 1,0-1 0,0 0 0,0-1 0,1 0-1,0-1 1,-13-12 0,7-1-6739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5:15:59.53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157 1266 24575,'-5'-107'0,"-25"-141"0,16 147 0,-18-118 0,-17-143 0,37 296 0,7 47 0,2-1 0,-3-31 0,6 1-1365,0 28-5461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5:16:01.03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605 0 24575,'-3'1'0,"-1"0"0,0 0 0,0 1 0,1-1 0,-1 1 0,0 0 0,1 0 0,0 0 0,-6 5 0,-1-1 0,-83 61 0,-161 150 0,174-144 0,61-56 0,-16 14 0,-37 43 0,110-95 0,-13-1 0,-1-2 0,-1-1 0,-1-1 0,-2 0 0,0-2 0,23-45 0,-39 66 0,0 0 0,1 0 0,0 1 0,0 0 0,0-1 0,0 2 0,1-1 0,0 1 0,0 0 0,1 0 0,-1 0 0,1 1 0,0 0 0,0 1 0,1 0 0,9-4 0,182-83 0,-123 52 0,-71 37 0,-1-1 0,1 1 0,0 0 0,-1 0 0,1 1 0,0-1 0,-1 1 0,1 0 0,0 0 0,0 1 0,-1-1 0,1 1 0,0 0 0,-1 1 0,1-1 0,-1 1 0,1-1 0,-1 2 0,0-1 0,7 5 0,8 5 0,-1 1 0,33 31 0,112 87 0,-106-89 0,88 86 0,-139-123-62,62 62 252,-60-61-377,0 0 1,0 0-1,0-1 1,1 0-1,0 0 0,0-1 1,12 4-1,-1-3-6639</inkml:trace>
</inkml:ink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8.xml.rels>&#65279;<?xml version="1.0" encoding="utf-8"?><Relationships xmlns="http://schemas.openxmlformats.org/package/2006/relationships"><Relationship Type="http://schemas.openxmlformats.org/officeDocument/2006/relationships/image" Target="/ppt/media/image15.png" Id="rId2" /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5.png" Id="rId2" /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5.png" Id="rId2" /><Relationship Type="http://schemas.openxmlformats.org/officeDocument/2006/relationships/slideMaster" Target="/ppt/slideMasters/slideMaster1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6.jpeg" Id="rId2" /><Relationship Type="http://schemas.openxmlformats.org/officeDocument/2006/relationships/slideMaster" Target="/ppt/slideMasters/slideMaster1.xml" Id="rId1" /></Relationships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8.xml" Id="rId18" /><Relationship Type="http://schemas.openxmlformats.org/officeDocument/2006/relationships/slideLayout" Target="/ppt/slideLayouts/slideLayout3.xml" Id="rId3" /><Relationship Type="http://schemas.openxmlformats.org/officeDocument/2006/relationships/theme" Target="/ppt/theme/theme1.xml" Id="rId21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  <p:sldLayoutId id="2147483655" r:id="rId7"/>
    <p:sldLayoutId id="2147483660" r:id="rId9"/>
    <p:sldLayoutId id="2147483666" r:id="rId18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51.xml.rels>&#65279;<?xml version="1.0" encoding="utf-8"?><Relationships xmlns="http://schemas.openxmlformats.org/package/2006/relationships"><Relationship Type="http://schemas.openxmlformats.org/officeDocument/2006/relationships/image" Target="/ppt/media/image92.png" Id="rId2" /><Relationship Type="http://schemas.openxmlformats.org/officeDocument/2006/relationships/slideLayout" Target="/ppt/slideLayouts/slideLayout7.xml" Id="rId1" /></Relationships>
</file>

<file path=ppt/slides/_rels/slide152.xml.rels>&#65279;<?xml version="1.0" encoding="utf-8"?><Relationships xmlns="http://schemas.openxmlformats.org/package/2006/relationships"><Relationship Type="http://schemas.openxmlformats.org/officeDocument/2006/relationships/image" Target="/ppt/media/image94.png" Id="rId3" /><Relationship Type="http://schemas.openxmlformats.org/officeDocument/2006/relationships/image" Target="/ppt/media/image93.png" Id="rId2" /><Relationship Type="http://schemas.openxmlformats.org/officeDocument/2006/relationships/slideLayout" Target="/ppt/slideLayouts/slideLayout7.xml" Id="rId1" /></Relationships>
</file>

<file path=ppt/slides/_rels/slide153.xml.rels>&#65279;<?xml version="1.0" encoding="utf-8"?><Relationships xmlns="http://schemas.openxmlformats.org/package/2006/relationships"><Relationship Type="http://schemas.openxmlformats.org/officeDocument/2006/relationships/image" Target="/ppt/media/image95.png" Id="rId2" /><Relationship Type="http://schemas.openxmlformats.org/officeDocument/2006/relationships/slideLayout" Target="/ppt/slideLayouts/slideLayout7.xml" Id="rId1" /></Relationships>
</file>

<file path=ppt/slides/_rels/slide154.xml.rels>&#65279;<?xml version="1.0" encoding="utf-8"?><Relationships xmlns="http://schemas.openxmlformats.org/package/2006/relationships"><Relationship Type="http://schemas.openxmlformats.org/officeDocument/2006/relationships/image" Target="/ppt/media/image96.png" Id="rId2" /><Relationship Type="http://schemas.openxmlformats.org/officeDocument/2006/relationships/slideLayout" Target="/ppt/slideLayouts/slideLayout7.xml" Id="rId1" /></Relationships>
</file>

<file path=ppt/slides/_rels/slide155.xml.rels>&#65279;<?xml version="1.0" encoding="utf-8"?><Relationships xmlns="http://schemas.openxmlformats.org/package/2006/relationships"><Relationship Type="http://schemas.openxmlformats.org/officeDocument/2006/relationships/image" Target="/ppt/media/image97.png" Id="rId2" /><Relationship Type="http://schemas.openxmlformats.org/officeDocument/2006/relationships/slideLayout" Target="/ppt/slideLayouts/slideLayout7.xml" Id="rId1" /></Relationships>
</file>

<file path=ppt/slides/_rels/slide156.xml.rels>&#65279;<?xml version="1.0" encoding="utf-8"?><Relationships xmlns="http://schemas.openxmlformats.org/package/2006/relationships"><Relationship Type="http://schemas.openxmlformats.org/officeDocument/2006/relationships/image" Target="/ppt/media/image98.png" Id="rId2" /><Relationship Type="http://schemas.openxmlformats.org/officeDocument/2006/relationships/slideLayout" Target="/ppt/slideLayouts/slideLayout7.xml" Id="rId1" /></Relationships>
</file>

<file path=ppt/slides/_rels/slide157.xml.rels>&#65279;<?xml version="1.0" encoding="utf-8"?><Relationships xmlns="http://schemas.openxmlformats.org/package/2006/relationships"><Relationship Type="http://schemas.openxmlformats.org/officeDocument/2006/relationships/image" Target="/ppt/media/image99.png" Id="rId2" /><Relationship Type="http://schemas.openxmlformats.org/officeDocument/2006/relationships/slideLayout" Target="/ppt/slideLayouts/slideLayout7.xml" Id="rId1" /></Relationships>
</file>

<file path=ppt/slides/_rels/slide158.xml.rels>&#65279;<?xml version="1.0" encoding="utf-8"?><Relationships xmlns="http://schemas.openxmlformats.org/package/2006/relationships"><Relationship Type="http://schemas.openxmlformats.org/officeDocument/2006/relationships/image" Target="/ppt/media/image100.png" Id="rId2" /><Relationship Type="http://schemas.openxmlformats.org/officeDocument/2006/relationships/slideLayout" Target="/ppt/slideLayouts/slideLayout7.xml" Id="rId1" /></Relationships>
</file>

<file path=ppt/slides/_rels/slide159.xml.rels>&#65279;<?xml version="1.0" encoding="utf-8"?><Relationships xmlns="http://schemas.openxmlformats.org/package/2006/relationships"><Relationship Type="http://schemas.openxmlformats.org/officeDocument/2006/relationships/image" Target="/ppt/media/image101.png" Id="rId2" /><Relationship Type="http://schemas.openxmlformats.org/officeDocument/2006/relationships/slideLayout" Target="/ppt/slideLayouts/slideLayout7.xml" Id="rId1" /></Relationships>
</file>

<file path=ppt/slides/_rels/slide16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61.xml.rels>&#65279;<?xml version="1.0" encoding="utf-8"?><Relationships xmlns="http://schemas.openxmlformats.org/package/2006/relationships"><Relationship Type="http://schemas.openxmlformats.org/officeDocument/2006/relationships/image" Target="/ppt/media/image102.gif" Id="rId2" /><Relationship Type="http://schemas.openxmlformats.org/officeDocument/2006/relationships/slideLayout" Target="/ppt/slideLayouts/slideLayout3.xml" Id="rId1" /></Relationships>
</file>

<file path=ppt/slides/_rels/slide162.xml.rels>&#65279;<?xml version="1.0" encoding="utf-8"?><Relationships xmlns="http://schemas.openxmlformats.org/package/2006/relationships"><Relationship Type="http://schemas.openxmlformats.org/officeDocument/2006/relationships/image" Target="/ppt/media/image103.jpeg" Id="rId2" /><Relationship Type="http://schemas.openxmlformats.org/officeDocument/2006/relationships/slideLayout" Target="/ppt/slideLayouts/slideLayout3.xml" Id="rId1" /></Relationships>
</file>

<file path=ppt/slides/_rels/slide16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6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6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6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6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68.xml.rels>&#65279;<?xml version="1.0" encoding="utf-8"?><Relationships xmlns="http://schemas.openxmlformats.org/package/2006/relationships"><Relationship Type="http://schemas.openxmlformats.org/officeDocument/2006/relationships/image" Target="/ppt/media/image104.png" Id="rId2" /><Relationship Type="http://schemas.openxmlformats.org/officeDocument/2006/relationships/slideLayout" Target="/ppt/slideLayouts/slideLayout3.xml" Id="rId1" /></Relationships>
</file>

<file path=ppt/slides/_rels/slide169.xml.rels>&#65279;<?xml version="1.0" encoding="utf-8"?><Relationships xmlns="http://schemas.openxmlformats.org/package/2006/relationships"><Relationship Type="http://schemas.openxmlformats.org/officeDocument/2006/relationships/image" Target="/ppt/media/image105.png" Id="rId2" /><Relationship Type="http://schemas.openxmlformats.org/officeDocument/2006/relationships/slideLayout" Target="/ppt/slideLayouts/slideLayout3.xml" Id="rId1" /></Relationships>
</file>

<file path=ppt/slides/_rels/slide170.xml.rels>&#65279;<?xml version="1.0" encoding="utf-8"?><Relationships xmlns="http://schemas.openxmlformats.org/package/2006/relationships"><Relationship Type="http://schemas.openxmlformats.org/officeDocument/2006/relationships/image" Target="/ppt/media/image106.png" Id="rId2" /><Relationship Type="http://schemas.openxmlformats.org/officeDocument/2006/relationships/slideLayout" Target="/ppt/slideLayouts/slideLayout3.xml" Id="rId1" /></Relationships>
</file>

<file path=ppt/slides/_rels/slide17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72.xml.rels>&#65279;<?xml version="1.0" encoding="utf-8"?><Relationships xmlns="http://schemas.openxmlformats.org/package/2006/relationships"><Relationship Type="http://schemas.openxmlformats.org/officeDocument/2006/relationships/image" Target="/ppt/media/image107.png" Id="rId2" /><Relationship Type="http://schemas.openxmlformats.org/officeDocument/2006/relationships/slideLayout" Target="/ppt/slideLayouts/slideLayout7.xml" Id="rId1" /></Relationships>
</file>

<file path=ppt/slides/_rels/slide17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74.xml.rels>&#65279;<?xml version="1.0" encoding="utf-8"?><Relationships xmlns="http://schemas.openxmlformats.org/package/2006/relationships"><Relationship Type="http://schemas.openxmlformats.org/officeDocument/2006/relationships/image" Target="/ppt/media/image108.png" Id="rId2" /><Relationship Type="http://schemas.openxmlformats.org/officeDocument/2006/relationships/slideLayout" Target="/ppt/slideLayouts/slideLayout3.xml" Id="rId1" /></Relationships>
</file>

<file path=ppt/slides/_rels/slide175.xml.rels>&#65279;<?xml version="1.0" encoding="utf-8"?><Relationships xmlns="http://schemas.openxmlformats.org/package/2006/relationships"><Relationship Type="http://schemas.openxmlformats.org/officeDocument/2006/relationships/image" Target="/ppt/media/image109.png" Id="rId2" /><Relationship Type="http://schemas.openxmlformats.org/officeDocument/2006/relationships/slideLayout" Target="/ppt/slideLayouts/slideLayout3.xml" Id="rId1" /></Relationships>
</file>

<file path=ppt/slides/_rels/slide17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7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7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7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8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81.xml.rels>&#65279;<?xml version="1.0" encoding="utf-8"?><Relationships xmlns="http://schemas.openxmlformats.org/package/2006/relationships"><Relationship Type="http://schemas.openxmlformats.org/officeDocument/2006/relationships/image" Target="/ppt/media/image110.png" Id="rId2" /><Relationship Type="http://schemas.openxmlformats.org/officeDocument/2006/relationships/slideLayout" Target="/ppt/slideLayouts/slideLayout3.xml" Id="rId1" /></Relationships>
</file>

<file path=ppt/slides/_rels/slide182.xml.rels>&#65279;<?xml version="1.0" encoding="utf-8"?><Relationships xmlns="http://schemas.openxmlformats.org/package/2006/relationships"><Relationship Type="http://schemas.openxmlformats.org/officeDocument/2006/relationships/image" Target="/ppt/media/image111.png" Id="rId2" /><Relationship Type="http://schemas.openxmlformats.org/officeDocument/2006/relationships/slideLayout" Target="/ppt/slideLayouts/slideLayout3.xml" Id="rId1" /></Relationships>
</file>

<file path=ppt/slides/_rels/slide183.xml.rels>&#65279;<?xml version="1.0" encoding="utf-8"?><Relationships xmlns="http://schemas.openxmlformats.org/package/2006/relationships"><Relationship Type="http://schemas.openxmlformats.org/officeDocument/2006/relationships/image" Target="/ppt/media/image112.png" Id="rId2" /><Relationship Type="http://schemas.openxmlformats.org/officeDocument/2006/relationships/slideLayout" Target="/ppt/slideLayouts/slideLayout3.xml" Id="rId1" /></Relationships>
</file>

<file path=ppt/slides/_rels/slide184.xml.rels>&#65279;<?xml version="1.0" encoding="utf-8"?><Relationships xmlns="http://schemas.openxmlformats.org/package/2006/relationships"><Relationship Type="http://schemas.openxmlformats.org/officeDocument/2006/relationships/image" Target="/ppt/media/image113.png" Id="rId2" /><Relationship Type="http://schemas.openxmlformats.org/officeDocument/2006/relationships/slideLayout" Target="/ppt/slideLayouts/slideLayout3.xml" Id="rId1" /></Relationships>
</file>

<file path=ppt/slides/_rels/slide18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8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87.xml.rels>&#65279;<?xml version="1.0" encoding="utf-8"?><Relationships xmlns="http://schemas.openxmlformats.org/package/2006/relationships"><Relationship Type="http://schemas.openxmlformats.org/officeDocument/2006/relationships/image" Target="/ppt/media/image114.png" Id="rId2" /><Relationship Type="http://schemas.openxmlformats.org/officeDocument/2006/relationships/slideLayout" Target="/ppt/slideLayouts/slideLayout3.xml" Id="rId1" /></Relationships>
</file>

<file path=ppt/slides/_rels/slide18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8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9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91.xml.rels>&#65279;<?xml version="1.0" encoding="utf-8"?><Relationships xmlns="http://schemas.openxmlformats.org/package/2006/relationships"><Relationship Type="http://schemas.openxmlformats.org/officeDocument/2006/relationships/image" Target="/ppt/media/image115.png" Id="rId2" /><Relationship Type="http://schemas.openxmlformats.org/officeDocument/2006/relationships/slideLayout" Target="/ppt/slideLayouts/slideLayout3.xml" Id="rId1" /></Relationships>
</file>

<file path=ppt/slides/_rels/slide192.xml.rels>&#65279;<?xml version="1.0" encoding="utf-8"?><Relationships xmlns="http://schemas.openxmlformats.org/package/2006/relationships"><Relationship Type="http://schemas.openxmlformats.org/officeDocument/2006/relationships/image" Target="/ppt/media/image116.png" Id="rId2" /><Relationship Type="http://schemas.openxmlformats.org/officeDocument/2006/relationships/slideLayout" Target="/ppt/slideLayouts/slideLayout3.xml" Id="rId1" /></Relationships>
</file>

<file path=ppt/slides/_rels/slide193.xml.rels>&#65279;<?xml version="1.0" encoding="utf-8"?><Relationships xmlns="http://schemas.openxmlformats.org/package/2006/relationships"><Relationship Type="http://schemas.openxmlformats.org/officeDocument/2006/relationships/image" Target="/ppt/media/image117.png" Id="rId2" /><Relationship Type="http://schemas.openxmlformats.org/officeDocument/2006/relationships/slideLayout" Target="/ppt/slideLayouts/slideLayout3.xml" Id="rId1" /></Relationships>
</file>

<file path=ppt/slides/_rels/slide194.xml.rels>&#65279;<?xml version="1.0" encoding="utf-8"?><Relationships xmlns="http://schemas.openxmlformats.org/package/2006/relationships"><Relationship Type="http://schemas.openxmlformats.org/officeDocument/2006/relationships/image" Target="/ppt/media/image118.png" Id="rId2" /><Relationship Type="http://schemas.openxmlformats.org/officeDocument/2006/relationships/slideLayout" Target="/ppt/slideLayouts/slideLayout3.xml" Id="rId1" /></Relationships>
</file>

<file path=ppt/slides/_rels/slide195.xml.rels>&#65279;<?xml version="1.0" encoding="utf-8"?><Relationships xmlns="http://schemas.openxmlformats.org/package/2006/relationships"><Relationship Type="http://schemas.openxmlformats.org/officeDocument/2006/relationships/image" Target="/ppt/media/image119.png" Id="rId2" /><Relationship Type="http://schemas.openxmlformats.org/officeDocument/2006/relationships/slideLayout" Target="/ppt/slideLayouts/slideLayout3.xml" Id="rId1" /></Relationships>
</file>

<file path=ppt/slides/_rels/slide19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197.xml.rels>&#65279;<?xml version="1.0" encoding="utf-8"?><Relationships xmlns="http://schemas.openxmlformats.org/package/2006/relationships"><Relationship Type="http://schemas.openxmlformats.org/officeDocument/2006/relationships/image" Target="/ppt/media/image120.png" Id="rId2" /><Relationship Type="http://schemas.openxmlformats.org/officeDocument/2006/relationships/slideLayout" Target="/ppt/slideLayouts/slideLayout3.xml" Id="rId1" /></Relationships>
</file>

<file path=ppt/slides/_rels/slide198.xml.rels>&#65279;<?xml version="1.0" encoding="utf-8"?><Relationships xmlns="http://schemas.openxmlformats.org/package/2006/relationships"><Relationship Type="http://schemas.openxmlformats.org/officeDocument/2006/relationships/image" Target="/ppt/media/image121.png" Id="rId2" /><Relationship Type="http://schemas.openxmlformats.org/officeDocument/2006/relationships/slideLayout" Target="/ppt/slideLayouts/slideLayout3.xml" Id="rId1" /></Relationships>
</file>

<file path=ppt/slides/_rels/slide199.xml.rels>&#65279;<?xml version="1.0" encoding="utf-8"?><Relationships xmlns="http://schemas.openxmlformats.org/package/2006/relationships"><Relationship Type="http://schemas.openxmlformats.org/officeDocument/2006/relationships/image" Target="/ppt/media/image122.png" Id="rId2" /><Relationship Type="http://schemas.openxmlformats.org/officeDocument/2006/relationships/slideLayout" Target="/ppt/slideLayouts/slideLayout3.xml" Id="rId1" /></Relationships>
</file>

<file path=ppt/slides/_rels/slide200.xml.rels>&#65279;<?xml version="1.0" encoding="utf-8"?><Relationships xmlns="http://schemas.openxmlformats.org/package/2006/relationships"><Relationship Type="http://schemas.openxmlformats.org/officeDocument/2006/relationships/image" Target="/ppt/media/image123.png" Id="rId2" /><Relationship Type="http://schemas.openxmlformats.org/officeDocument/2006/relationships/slideLayout" Target="/ppt/slideLayouts/slideLayout3.xml" Id="rId1" /></Relationships>
</file>

<file path=ppt/slides/_rels/slide201.xml.rels>&#65279;<?xml version="1.0" encoding="utf-8"?><Relationships xmlns="http://schemas.openxmlformats.org/package/2006/relationships"><Relationship Type="http://schemas.openxmlformats.org/officeDocument/2006/relationships/image" Target="/ppt/media/image124.png" Id="rId2" /><Relationship Type="http://schemas.openxmlformats.org/officeDocument/2006/relationships/slideLayout" Target="/ppt/slideLayouts/slideLayout3.xml" Id="rId1" /></Relationships>
</file>

<file path=ppt/slides/_rels/slide20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0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0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05.xml.rels>&#65279;<?xml version="1.0" encoding="utf-8"?><Relationships xmlns="http://schemas.openxmlformats.org/package/2006/relationships"><Relationship Type="http://schemas.openxmlformats.org/officeDocument/2006/relationships/image" Target="/ppt/media/image125.png" Id="rId2" /><Relationship Type="http://schemas.openxmlformats.org/officeDocument/2006/relationships/slideLayout" Target="/ppt/slideLayouts/slideLayout3.xml" Id="rId1" /></Relationships>
</file>

<file path=ppt/slides/_rels/slide20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07.xml.rels>&#65279;<?xml version="1.0" encoding="utf-8"?><Relationships xmlns="http://schemas.openxmlformats.org/package/2006/relationships"><Relationship Type="http://schemas.openxmlformats.org/officeDocument/2006/relationships/image" Target="/ppt/media/image126.emf" Id="rId2" /><Relationship Type="http://schemas.openxmlformats.org/officeDocument/2006/relationships/slideLayout" Target="/ppt/slideLayouts/slideLayout3.xml" Id="rId1" /></Relationships>
</file>

<file path=ppt/slides/_rels/slide208.xml.rels>&#65279;<?xml version="1.0" encoding="utf-8"?><Relationships xmlns="http://schemas.openxmlformats.org/package/2006/relationships"><Relationship Type="http://schemas.openxmlformats.org/officeDocument/2006/relationships/image" Target="/ppt/media/image127.png" Id="rId2" /><Relationship Type="http://schemas.openxmlformats.org/officeDocument/2006/relationships/slideLayout" Target="/ppt/slideLayouts/slideLayout3.xml" Id="rId1" /></Relationships>
</file>

<file path=ppt/slides/_rels/slide209.xml.rels>&#65279;<?xml version="1.0" encoding="utf-8"?><Relationships xmlns="http://schemas.openxmlformats.org/package/2006/relationships"><Relationship Type="http://schemas.openxmlformats.org/officeDocument/2006/relationships/image" Target="/ppt/media/image128.png" Id="rId2" /><Relationship Type="http://schemas.openxmlformats.org/officeDocument/2006/relationships/slideLayout" Target="/ppt/slideLayouts/slideLayout3.xml" Id="rId1" /></Relationships>
</file>

<file path=ppt/slides/_rels/slide2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12.xml.rels>&#65279;<?xml version="1.0" encoding="utf-8"?><Relationships xmlns="http://schemas.openxmlformats.org/package/2006/relationships"><Relationship Type="http://schemas.openxmlformats.org/officeDocument/2006/relationships/image" Target="/ppt/media/image129.png" Id="rId2" /><Relationship Type="http://schemas.openxmlformats.org/officeDocument/2006/relationships/slideLayout" Target="/ppt/slideLayouts/slideLayout3.xml" Id="rId1" /></Relationships>
</file>

<file path=ppt/slides/_rels/slide2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14.xml.rels>&#65279;<?xml version="1.0" encoding="utf-8"?><Relationships xmlns="http://schemas.openxmlformats.org/package/2006/relationships"><Relationship Type="http://schemas.openxmlformats.org/officeDocument/2006/relationships/image" Target="/ppt/media/image130.png" Id="rId2" /><Relationship Type="http://schemas.openxmlformats.org/officeDocument/2006/relationships/slideLayout" Target="/ppt/slideLayouts/slideLayout3.xml" Id="rId1" /></Relationships>
</file>

<file path=ppt/slides/_rels/slide215.xml.rels>&#65279;<?xml version="1.0" encoding="utf-8"?><Relationships xmlns="http://schemas.openxmlformats.org/package/2006/relationships"><Relationship Type="http://schemas.openxmlformats.org/officeDocument/2006/relationships/image" Target="/ppt/media/image131.png" Id="rId2" /><Relationship Type="http://schemas.openxmlformats.org/officeDocument/2006/relationships/slideLayout" Target="/ppt/slideLayouts/slideLayout3.xml" Id="rId1" /></Relationships>
</file>

<file path=ppt/slides/_rels/slide2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17.xml.rels>&#65279;<?xml version="1.0" encoding="utf-8"?><Relationships xmlns="http://schemas.openxmlformats.org/package/2006/relationships"><Relationship Type="http://schemas.openxmlformats.org/officeDocument/2006/relationships/image" Target="/ppt/media/image132.png" Id="rId2" /><Relationship Type="http://schemas.openxmlformats.org/officeDocument/2006/relationships/slideLayout" Target="/ppt/slideLayouts/slideLayout3.xml" Id="rId1" /></Relationships>
</file>

<file path=ppt/slides/_rels/slide2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19.xml.rels>&#65279;<?xml version="1.0" encoding="utf-8"?><Relationships xmlns="http://schemas.openxmlformats.org/package/2006/relationships"><Relationship Type="http://schemas.openxmlformats.org/officeDocument/2006/relationships/image" Target="/ppt/media/image133.png" Id="rId2" /><Relationship Type="http://schemas.openxmlformats.org/officeDocument/2006/relationships/slideLayout" Target="/ppt/slideLayouts/slideLayout3.xml" Id="rId1" /></Relationships>
</file>

<file path=ppt/slides/_rels/slide2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22.xml.rels>&#65279;<?xml version="1.0" encoding="utf-8"?><Relationships xmlns="http://schemas.openxmlformats.org/package/2006/relationships"><Relationship Type="http://schemas.openxmlformats.org/officeDocument/2006/relationships/image" Target="/ppt/media/image134.png" Id="rId2" /><Relationship Type="http://schemas.openxmlformats.org/officeDocument/2006/relationships/slideLayout" Target="/ppt/slideLayouts/slideLayout3.xml" Id="rId1" /></Relationships>
</file>

<file path=ppt/slides/_rels/slide2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24.xml.rels>&#65279;<?xml version="1.0" encoding="utf-8"?><Relationships xmlns="http://schemas.openxmlformats.org/package/2006/relationships"><Relationship Type="http://schemas.openxmlformats.org/officeDocument/2006/relationships/image" Target="/ppt/media/image135.png" Id="rId2" /><Relationship Type="http://schemas.openxmlformats.org/officeDocument/2006/relationships/slideLayout" Target="/ppt/slideLayouts/slideLayout3.xml" Id="rId1" /></Relationships>
</file>

<file path=ppt/slides/_rels/slide225.xml.rels>&#65279;<?xml version="1.0" encoding="utf-8"?><Relationships xmlns="http://schemas.openxmlformats.org/package/2006/relationships"><Relationship Type="http://schemas.openxmlformats.org/officeDocument/2006/relationships/image" Target="/ppt/media/image136.png" Id="rId2" /><Relationship Type="http://schemas.openxmlformats.org/officeDocument/2006/relationships/slideLayout" Target="/ppt/slideLayouts/slideLayout3.xml" Id="rId1" /></Relationships>
</file>

<file path=ppt/slides/_rels/slide226.xml.rels>&#65279;<?xml version="1.0" encoding="utf-8"?><Relationships xmlns="http://schemas.openxmlformats.org/package/2006/relationships"><Relationship Type="http://schemas.openxmlformats.org/officeDocument/2006/relationships/image" Target="/ppt/media/image137.png" Id="rId2" /><Relationship Type="http://schemas.openxmlformats.org/officeDocument/2006/relationships/slideLayout" Target="/ppt/slideLayouts/slideLayout3.xml" Id="rId1" /></Relationships>
</file>

<file path=ppt/slides/_rels/slide227.xml.rels>&#65279;<?xml version="1.0" encoding="utf-8"?><Relationships xmlns="http://schemas.openxmlformats.org/package/2006/relationships"><Relationship Type="http://schemas.openxmlformats.org/officeDocument/2006/relationships/image" Target="/ppt/media/image138.png" Id="rId2" /><Relationship Type="http://schemas.openxmlformats.org/officeDocument/2006/relationships/slideLayout" Target="/ppt/slideLayouts/slideLayout3.xml" Id="rId1" /></Relationships>
</file>

<file path=ppt/slides/_rels/slide228.xml.rels>&#65279;<?xml version="1.0" encoding="utf-8"?><Relationships xmlns="http://schemas.openxmlformats.org/package/2006/relationships"><Relationship Type="http://schemas.openxmlformats.org/officeDocument/2006/relationships/image" Target="/ppt/media/image139.png" Id="rId2" /><Relationship Type="http://schemas.openxmlformats.org/officeDocument/2006/relationships/slideLayout" Target="/ppt/slideLayouts/slideLayout3.xml" Id="rId1" /></Relationships>
</file>

<file path=ppt/slides/_rels/slide229.xml.rels>&#65279;<?xml version="1.0" encoding="utf-8"?><Relationships xmlns="http://schemas.openxmlformats.org/package/2006/relationships"><Relationship Type="http://schemas.openxmlformats.org/officeDocument/2006/relationships/image" Target="/ppt/media/image140.png" Id="rId2" /><Relationship Type="http://schemas.openxmlformats.org/officeDocument/2006/relationships/slideLayout" Target="/ppt/slideLayouts/slideLayout3.xml" Id="rId1" /></Relationships>
</file>

<file path=ppt/slides/_rels/slide230.xml.rels>&#65279;<?xml version="1.0" encoding="utf-8"?><Relationships xmlns="http://schemas.openxmlformats.org/package/2006/relationships"><Relationship Type="http://schemas.openxmlformats.org/officeDocument/2006/relationships/image" Target="/ppt/media/image141.png" Id="rId2" /><Relationship Type="http://schemas.openxmlformats.org/officeDocument/2006/relationships/slideLayout" Target="/ppt/slideLayouts/slideLayout3.xml" Id="rId1" /></Relationships>
</file>

<file path=ppt/slides/_rels/slide231.xml.rels>&#65279;<?xml version="1.0" encoding="utf-8"?><Relationships xmlns="http://schemas.openxmlformats.org/package/2006/relationships"><Relationship Type="http://schemas.openxmlformats.org/officeDocument/2006/relationships/image" Target="/ppt/media/image142.png" Id="rId2" /><Relationship Type="http://schemas.openxmlformats.org/officeDocument/2006/relationships/slideLayout" Target="/ppt/slideLayouts/slideLayout3.xml" Id="rId1" /></Relationships>
</file>

<file path=ppt/slides/_rels/slide2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34.xml.rels>&#65279;<?xml version="1.0" encoding="utf-8"?><Relationships xmlns="http://schemas.openxmlformats.org/package/2006/relationships"><Relationship Type="http://schemas.openxmlformats.org/officeDocument/2006/relationships/image" Target="/ppt/media/image1190.png" Id="rId3" /><Relationship Type="http://schemas.openxmlformats.org/officeDocument/2006/relationships/customXml" Target="/ppt/ink/ink22.xml" Id="rId2" /><Relationship Type="http://schemas.openxmlformats.org/officeDocument/2006/relationships/slideLayout" Target="/ppt/slideLayouts/slideLayout3.xml" Id="rId1" /></Relationships>
</file>

<file path=ppt/slides/_rels/slide2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37.xml.rels>&#65279;<?xml version="1.0" encoding="utf-8"?><Relationships xmlns="http://schemas.openxmlformats.org/package/2006/relationships"><Relationship Type="http://schemas.openxmlformats.org/officeDocument/2006/relationships/image" Target="/ppt/media/image143.png" Id="rId2" /><Relationship Type="http://schemas.openxmlformats.org/officeDocument/2006/relationships/slideLayout" Target="/ppt/slideLayouts/slideLayout3.xml" Id="rId1" /></Relationships>
</file>

<file path=ppt/slides/_rels/slide238.xml.rels>&#65279;<?xml version="1.0" encoding="utf-8"?><Relationships xmlns="http://schemas.openxmlformats.org/package/2006/relationships"><Relationship Type="http://schemas.openxmlformats.org/officeDocument/2006/relationships/image" Target="/ppt/media/image1210.png" Id="rId3" /><Relationship Type="http://schemas.openxmlformats.org/officeDocument/2006/relationships/customXml" Target="/ppt/ink/ink23.xml" Id="rId2" /><Relationship Type="http://schemas.openxmlformats.org/officeDocument/2006/relationships/slideLayout" Target="/ppt/slideLayouts/slideLayout3.xml" Id="rId1" /></Relationships>
</file>

<file path=ppt/slides/_rels/slide239.xml.rels>&#65279;<?xml version="1.0" encoding="utf-8"?><Relationships xmlns="http://schemas.openxmlformats.org/package/2006/relationships"><Relationship Type="http://schemas.openxmlformats.org/officeDocument/2006/relationships/image" Target="/ppt/media/image144.png" Id="rId2" /><Relationship Type="http://schemas.openxmlformats.org/officeDocument/2006/relationships/slideLayout" Target="/ppt/slideLayouts/slideLayout3.xml" Id="rId1" /></Relationships>
</file>

<file path=ppt/slides/_rels/slide240.xml.rels>&#65279;<?xml version="1.0" encoding="utf-8"?><Relationships xmlns="http://schemas.openxmlformats.org/package/2006/relationships"><Relationship Type="http://schemas.openxmlformats.org/officeDocument/2006/relationships/image" Target="/ppt/media/image145.png" Id="rId2" /><Relationship Type="http://schemas.openxmlformats.org/officeDocument/2006/relationships/slideLayout" Target="/ppt/slideLayouts/slideLayout3.xml" Id="rId1" /></Relationships>
</file>

<file path=ppt/slides/_rels/slide241.xml.rels>&#65279;<?xml version="1.0" encoding="utf-8"?><Relationships xmlns="http://schemas.openxmlformats.org/package/2006/relationships"><Relationship Type="http://schemas.openxmlformats.org/officeDocument/2006/relationships/image" Target="/ppt/media/image146.png" Id="rId2" /><Relationship Type="http://schemas.openxmlformats.org/officeDocument/2006/relationships/slideLayout" Target="/ppt/slideLayouts/slideLayout3.xml" Id="rId1" /></Relationships>
</file>

<file path=ppt/slides/_rels/slide242.xml.rels>&#65279;<?xml version="1.0" encoding="utf-8"?><Relationships xmlns="http://schemas.openxmlformats.org/package/2006/relationships"><Relationship Type="http://schemas.openxmlformats.org/officeDocument/2006/relationships/image" Target="/ppt/media/image147.png" Id="rId2" /><Relationship Type="http://schemas.openxmlformats.org/officeDocument/2006/relationships/slideLayout" Target="/ppt/slideLayouts/slideLayout3.xml" Id="rId1" /></Relationships>
</file>

<file path=ppt/slides/_rels/slide243.xml.rels>&#65279;<?xml version="1.0" encoding="utf-8"?><Relationships xmlns="http://schemas.openxmlformats.org/package/2006/relationships"><Relationship Type="http://schemas.openxmlformats.org/officeDocument/2006/relationships/image" Target="/ppt/media/image148.gif" Id="rId2" /><Relationship Type="http://schemas.openxmlformats.org/officeDocument/2006/relationships/slideLayout" Target="/ppt/slideLayouts/slideLayout3.xml" Id="rId1" /></Relationships>
</file>

<file path=ppt/slides/_rels/slide244.xml.rels>&#65279;<?xml version="1.0" encoding="utf-8"?><Relationships xmlns="http://schemas.openxmlformats.org/package/2006/relationships"><Relationship Type="http://schemas.openxmlformats.org/officeDocument/2006/relationships/image" Target="/ppt/media/image149.png" Id="rId2" /><Relationship Type="http://schemas.openxmlformats.org/officeDocument/2006/relationships/slideLayout" Target="/ppt/slideLayouts/slideLayout3.xml" Id="rId1" /></Relationships>
</file>

<file path=ppt/slides/_rels/slide245.xml.rels>&#65279;<?xml version="1.0" encoding="utf-8"?><Relationships xmlns="http://schemas.openxmlformats.org/package/2006/relationships"><Relationship Type="http://schemas.openxmlformats.org/officeDocument/2006/relationships/image" Target="/ppt/media/image150.png" Id="rId2" /><Relationship Type="http://schemas.openxmlformats.org/officeDocument/2006/relationships/slideLayout" Target="/ppt/slideLayouts/slideLayout3.xml" Id="rId1" /></Relationships>
</file>

<file path=ppt/slides/_rels/slide246.xml.rels>&#65279;<?xml version="1.0" encoding="utf-8"?><Relationships xmlns="http://schemas.openxmlformats.org/package/2006/relationships"><Relationship Type="http://schemas.openxmlformats.org/officeDocument/2006/relationships/image" Target="/ppt/media/image151.png" Id="rId2" /><Relationship Type="http://schemas.openxmlformats.org/officeDocument/2006/relationships/slideLayout" Target="/ppt/slideLayouts/slideLayout3.xml" Id="rId1" /></Relationships>
</file>

<file path=ppt/slides/_rels/slide247.xml.rels>&#65279;<?xml version="1.0" encoding="utf-8"?><Relationships xmlns="http://schemas.openxmlformats.org/package/2006/relationships"><Relationship Type="http://schemas.openxmlformats.org/officeDocument/2006/relationships/image" Target="/ppt/media/image152.png" Id="rId2" /><Relationship Type="http://schemas.openxmlformats.org/officeDocument/2006/relationships/slideLayout" Target="/ppt/slideLayouts/slideLayout3.xml" Id="rId1" /></Relationships>
</file>

<file path=ppt/slides/_rels/slide248.xml.rels>&#65279;<?xml version="1.0" encoding="utf-8"?><Relationships xmlns="http://schemas.openxmlformats.org/package/2006/relationships"><Relationship Type="http://schemas.openxmlformats.org/officeDocument/2006/relationships/image" Target="/ppt/media/image153.png" Id="rId2" /><Relationship Type="http://schemas.openxmlformats.org/officeDocument/2006/relationships/slideLayout" Target="/ppt/slideLayouts/slideLayout3.xml" Id="rId1" /></Relationships>
</file>

<file path=ppt/slides/_rels/slide249.xml.rels>&#65279;<?xml version="1.0" encoding="utf-8"?><Relationships xmlns="http://schemas.openxmlformats.org/package/2006/relationships"><Relationship Type="http://schemas.openxmlformats.org/officeDocument/2006/relationships/image" Target="/ppt/media/image155.png" Id="rId3" /><Relationship Type="http://schemas.openxmlformats.org/officeDocument/2006/relationships/image" Target="/ppt/media/image154.png" Id="rId2" /><Relationship Type="http://schemas.openxmlformats.org/officeDocument/2006/relationships/slideLayout" Target="/ppt/slideLayouts/slideLayout3.xml" Id="rId1" /></Relationships>
</file>

<file path=ppt/slides/_rels/slide250.xml.rels>&#65279;<?xml version="1.0" encoding="utf-8"?><Relationships xmlns="http://schemas.openxmlformats.org/package/2006/relationships"><Relationship Type="http://schemas.openxmlformats.org/officeDocument/2006/relationships/image" Target="/ppt/media/image156.png" Id="rId2" /><Relationship Type="http://schemas.openxmlformats.org/officeDocument/2006/relationships/slideLayout" Target="/ppt/slideLayouts/slideLayout3.xml" Id="rId1" /></Relationships>
</file>

<file path=ppt/slides/_rels/slide251.xml.rels>&#65279;<?xml version="1.0" encoding="utf-8"?><Relationships xmlns="http://schemas.openxmlformats.org/package/2006/relationships"><Relationship Type="http://schemas.openxmlformats.org/officeDocument/2006/relationships/image" Target="/ppt/media/image157.png" Id="rId2" /><Relationship Type="http://schemas.openxmlformats.org/officeDocument/2006/relationships/slideLayout" Target="/ppt/slideLayouts/slideLayout3.xml" Id="rId1" /></Relationships>
</file>

<file path=ppt/slides/_rels/slide252.xml.rels>&#65279;<?xml version="1.0" encoding="utf-8"?><Relationships xmlns="http://schemas.openxmlformats.org/package/2006/relationships"><Relationship Type="http://schemas.openxmlformats.org/officeDocument/2006/relationships/image" Target="/ppt/media/image158.png" Id="rId2" /><Relationship Type="http://schemas.openxmlformats.org/officeDocument/2006/relationships/slideLayout" Target="/ppt/slideLayouts/slideLayout3.xml" Id="rId1" /></Relationships>
</file>

<file path=ppt/slides/_rels/slide253.xml.rels>&#65279;<?xml version="1.0" encoding="utf-8"?><Relationships xmlns="http://schemas.openxmlformats.org/package/2006/relationships"><Relationship Type="http://schemas.openxmlformats.org/officeDocument/2006/relationships/image" Target="/ppt/media/image159.png" Id="rId2" /><Relationship Type="http://schemas.openxmlformats.org/officeDocument/2006/relationships/slideLayout" Target="/ppt/slideLayouts/slideLayout3.xml" Id="rId1" /></Relationships>
</file>

<file path=ppt/slides/_rels/slide254.xml.rels>&#65279;<?xml version="1.0" encoding="utf-8"?><Relationships xmlns="http://schemas.openxmlformats.org/package/2006/relationships"><Relationship Type="http://schemas.openxmlformats.org/officeDocument/2006/relationships/image" Target="/ppt/media/image160.png" Id="rId2" /><Relationship Type="http://schemas.openxmlformats.org/officeDocument/2006/relationships/slideLayout" Target="/ppt/slideLayouts/slideLayout3.xml" Id="rId1" /></Relationships>
</file>

<file path=ppt/slides/_rels/slide255.xml.rels>&#65279;<?xml version="1.0" encoding="utf-8"?><Relationships xmlns="http://schemas.openxmlformats.org/package/2006/relationships"><Relationship Type="http://schemas.openxmlformats.org/officeDocument/2006/relationships/image" Target="/ppt/media/image161.png" Id="rId2" /><Relationship Type="http://schemas.openxmlformats.org/officeDocument/2006/relationships/slideLayout" Target="/ppt/slideLayouts/slideLayout3.xml" Id="rId1" /></Relationships>
</file>

<file path=ppt/slides/_rels/slide256.xml.rels>&#65279;<?xml version="1.0" encoding="utf-8"?><Relationships xmlns="http://schemas.openxmlformats.org/package/2006/relationships"><Relationship Type="http://schemas.openxmlformats.org/officeDocument/2006/relationships/image" Target="/ppt/media/image162.png" Id="rId2" /><Relationship Type="http://schemas.openxmlformats.org/officeDocument/2006/relationships/slideLayout" Target="/ppt/slideLayouts/slideLayout3.xml" Id="rId1" /></Relationships>
</file>

<file path=ppt/slides/_rels/slide257.xml.rels>&#65279;<?xml version="1.0" encoding="utf-8"?><Relationships xmlns="http://schemas.openxmlformats.org/package/2006/relationships"><Relationship Type="http://schemas.openxmlformats.org/officeDocument/2006/relationships/image" Target="/ppt/media/image163.png" Id="rId2" /><Relationship Type="http://schemas.openxmlformats.org/officeDocument/2006/relationships/slideLayout" Target="/ppt/slideLayouts/slideLayout3.xml" Id="rId1" /></Relationships>
</file>

<file path=ppt/slides/_rels/slide25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5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60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61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6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6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64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65.xml.rels>&#65279;<?xml version="1.0" encoding="utf-8"?><Relationships xmlns="http://schemas.openxmlformats.org/package/2006/relationships"><Relationship Type="http://schemas.openxmlformats.org/officeDocument/2006/relationships/image" Target="/ppt/media/image164.png" Id="rId2" /><Relationship Type="http://schemas.openxmlformats.org/officeDocument/2006/relationships/slideLayout" Target="/ppt/slideLayouts/slideLayout3.xml" Id="rId1" /></Relationships>
</file>

<file path=ppt/slides/_rels/slide266.xml.rels>&#65279;<?xml version="1.0" encoding="utf-8"?><Relationships xmlns="http://schemas.openxmlformats.org/package/2006/relationships"><Relationship Type="http://schemas.openxmlformats.org/officeDocument/2006/relationships/customXml" Target="/ppt/ink/ink24.xml" Id="rId3" /><Relationship Type="http://schemas.openxmlformats.org/officeDocument/2006/relationships/image" Target="/ppt/media/image165.png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1470.png" Id="rId6" /><Relationship Type="http://schemas.openxmlformats.org/officeDocument/2006/relationships/customXml" Target="/ppt/ink/ink25.xml" Id="rId5" /><Relationship Type="http://schemas.openxmlformats.org/officeDocument/2006/relationships/image" Target="/ppt/media/image1460.png" Id="rId4" /></Relationships>
</file>

<file path=ppt/slides/_rels/slide267.xml.rels>&#65279;<?xml version="1.0" encoding="utf-8"?><Relationships xmlns="http://schemas.openxmlformats.org/package/2006/relationships"><Relationship Type="http://schemas.openxmlformats.org/officeDocument/2006/relationships/image" Target="/ppt/media/image166.png" Id="rId2" /><Relationship Type="http://schemas.openxmlformats.org/officeDocument/2006/relationships/slideLayout" Target="/ppt/slideLayouts/slideLayout3.xml" Id="rId1" /></Relationships>
</file>

<file path=ppt/slides/_rels/slide26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69.xml.rels>&#65279;<?xml version="1.0" encoding="utf-8"?><Relationships xmlns="http://schemas.openxmlformats.org/package/2006/relationships"><Relationship Type="http://schemas.openxmlformats.org/officeDocument/2006/relationships/image" Target="/ppt/media/image167.png" Id="rId2" /><Relationship Type="http://schemas.openxmlformats.org/officeDocument/2006/relationships/slideLayout" Target="/ppt/slideLayouts/slideLayout3.xml" Id="rId1" /></Relationships>
</file>

<file path=ppt/slides/_rels/slide270.xml.rels>&#65279;<?xml version="1.0" encoding="utf-8"?><Relationships xmlns="http://schemas.openxmlformats.org/package/2006/relationships"><Relationship Type="http://schemas.openxmlformats.org/officeDocument/2006/relationships/image" Target="/ppt/media/image168.png" Id="rId2" /><Relationship Type="http://schemas.openxmlformats.org/officeDocument/2006/relationships/slideLayout" Target="/ppt/slideLayouts/slideLayout3.xml" Id="rId1" /></Relationships>
</file>

<file path=ppt/slides/_rels/slide271.xml.rels>&#65279;<?xml version="1.0" encoding="utf-8"?><Relationships xmlns="http://schemas.openxmlformats.org/package/2006/relationships"><Relationship Type="http://schemas.openxmlformats.org/officeDocument/2006/relationships/image" Target="/ppt/media/image169.png" Id="rId2" /><Relationship Type="http://schemas.openxmlformats.org/officeDocument/2006/relationships/slideLayout" Target="/ppt/slideLayouts/slideLayout3.xml" Id="rId1" /></Relationships>
</file>

<file path=ppt/slides/_rels/slide272.xml.rels>&#65279;<?xml version="1.0" encoding="utf-8"?><Relationships xmlns="http://schemas.openxmlformats.org/package/2006/relationships"><Relationship Type="http://schemas.openxmlformats.org/officeDocument/2006/relationships/image" Target="/ppt/media/image170.png" Id="rId2" /><Relationship Type="http://schemas.openxmlformats.org/officeDocument/2006/relationships/slideLayout" Target="/ppt/slideLayouts/slideLayout3.xml" Id="rId1" /></Relationships>
</file>

<file path=ppt/slides/_rels/slide273.xml.rels>&#65279;<?xml version="1.0" encoding="utf-8"?><Relationships xmlns="http://schemas.openxmlformats.org/package/2006/relationships"><Relationship Type="http://schemas.openxmlformats.org/officeDocument/2006/relationships/image" Target="/ppt/media/image171.png" Id="rId2" /><Relationship Type="http://schemas.openxmlformats.org/officeDocument/2006/relationships/slideLayout" Target="/ppt/slideLayouts/slideLayout3.xml" Id="rId1" /></Relationships>
</file>

<file path=ppt/slides/_rels/slide274.xml.rels>&#65279;<?xml version="1.0" encoding="utf-8"?><Relationships xmlns="http://schemas.openxmlformats.org/package/2006/relationships"><Relationship Type="http://schemas.openxmlformats.org/officeDocument/2006/relationships/image" Target="/ppt/media/image172.png" Id="rId2" /><Relationship Type="http://schemas.openxmlformats.org/officeDocument/2006/relationships/slideLayout" Target="/ppt/slideLayouts/slideLayout3.xml" Id="rId1" /></Relationships>
</file>

<file path=ppt/slides/_rels/slide275.xml.rels>&#65279;<?xml version="1.0" encoding="utf-8"?><Relationships xmlns="http://schemas.openxmlformats.org/package/2006/relationships"><Relationship Type="http://schemas.openxmlformats.org/officeDocument/2006/relationships/image" Target="/ppt/media/image173.png" Id="rId2" /><Relationship Type="http://schemas.openxmlformats.org/officeDocument/2006/relationships/slideLayout" Target="/ppt/slideLayouts/slideLayout3.xml" Id="rId1" /></Relationships>
</file>

<file path=ppt/slides/_rels/slide276.xml.rels>&#65279;<?xml version="1.0" encoding="utf-8"?><Relationships xmlns="http://schemas.openxmlformats.org/package/2006/relationships"><Relationship Type="http://schemas.openxmlformats.org/officeDocument/2006/relationships/image" Target="/ppt/media/image174.png" Id="rId2" /><Relationship Type="http://schemas.openxmlformats.org/officeDocument/2006/relationships/slideLayout" Target="/ppt/slideLayouts/slideLayout3.xml" Id="rId1" /></Relationships>
</file>

<file path=ppt/slides/_rels/slide277.xml.rels>&#65279;<?xml version="1.0" encoding="utf-8"?><Relationships xmlns="http://schemas.openxmlformats.org/package/2006/relationships"><Relationship Type="http://schemas.openxmlformats.org/officeDocument/2006/relationships/image" Target="/ppt/media/image175.png" Id="rId2" /><Relationship Type="http://schemas.openxmlformats.org/officeDocument/2006/relationships/slideLayout" Target="/ppt/slideLayouts/slideLayout3.xml" Id="rId1" /></Relationships>
</file>

<file path=ppt/slides/_rels/slide278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79.xml.rels>&#65279;<?xml version="1.0" encoding="utf-8"?><Relationships xmlns="http://schemas.openxmlformats.org/package/2006/relationships"><Relationship Type="http://schemas.openxmlformats.org/officeDocument/2006/relationships/image" Target="/ppt/media/image176.png" Id="rId2" /><Relationship Type="http://schemas.openxmlformats.org/officeDocument/2006/relationships/slideLayout" Target="/ppt/slideLayouts/slideLayout3.xml" Id="rId1" /></Relationships>
</file>

<file path=ppt/slides/_rels/slide280.xml.rels>&#65279;<?xml version="1.0" encoding="utf-8"?><Relationships xmlns="http://schemas.openxmlformats.org/package/2006/relationships"><Relationship Type="http://schemas.openxmlformats.org/officeDocument/2006/relationships/image" Target="/ppt/media/image177.png" Id="rId2" /><Relationship Type="http://schemas.openxmlformats.org/officeDocument/2006/relationships/slideLayout" Target="/ppt/slideLayouts/slideLayout3.xml" Id="rId1" /></Relationships>
</file>

<file path=ppt/slides/_rels/slide281.xml.rels>&#65279;<?xml version="1.0" encoding="utf-8"?><Relationships xmlns="http://schemas.openxmlformats.org/package/2006/relationships"><Relationship Type="http://schemas.openxmlformats.org/officeDocument/2006/relationships/image" Target="/ppt/media/image178.png" Id="rId2" /><Relationship Type="http://schemas.openxmlformats.org/officeDocument/2006/relationships/slideLayout" Target="/ppt/slideLayouts/slideLayout3.xml" Id="rId1" /></Relationships>
</file>

<file path=ppt/slides/_rels/slide28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83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84.xml.rels>&#65279;<?xml version="1.0" encoding="utf-8"?><Relationships xmlns="http://schemas.openxmlformats.org/package/2006/relationships"><Relationship Type="http://schemas.openxmlformats.org/officeDocument/2006/relationships/image" Target="/ppt/media/image179.png" Id="rId2" /><Relationship Type="http://schemas.openxmlformats.org/officeDocument/2006/relationships/slideLayout" Target="/ppt/slideLayouts/slideLayout3.xml" Id="rId1" /></Relationships>
</file>

<file path=ppt/slides/_rels/slide285.xml.rels>&#65279;<?xml version="1.0" encoding="utf-8"?><Relationships xmlns="http://schemas.openxmlformats.org/package/2006/relationships"><Relationship Type="http://schemas.openxmlformats.org/officeDocument/2006/relationships/image" Target="/ppt/media/image180.png" Id="rId2" /><Relationship Type="http://schemas.openxmlformats.org/officeDocument/2006/relationships/slideLayout" Target="/ppt/slideLayouts/slideLayout3.xml" Id="rId1" /></Relationships>
</file>

<file path=ppt/slides/_rels/slide28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87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88.xml.rels>&#65279;<?xml version="1.0" encoding="utf-8"?><Relationships xmlns="http://schemas.openxmlformats.org/package/2006/relationships"><Relationship Type="http://schemas.openxmlformats.org/officeDocument/2006/relationships/image" Target="/ppt/media/image181.png" Id="rId2" /><Relationship Type="http://schemas.openxmlformats.org/officeDocument/2006/relationships/slideLayout" Target="/ppt/slideLayouts/slideLayout3.xml" Id="rId1" /></Relationships>
</file>

<file path=ppt/slides/_rels/slide289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/Relationships>
</file>

<file path=ppt/slides/_rels/slide290.xml.rels>&#65279;<?xml version="1.0" encoding="utf-8"?><Relationships xmlns="http://schemas.openxmlformats.org/package/2006/relationships"><Relationship Type="http://schemas.openxmlformats.org/officeDocument/2006/relationships/image" Target="/ppt/media/image182.png" Id="rId2" /><Relationship Type="http://schemas.openxmlformats.org/officeDocument/2006/relationships/slideLayout" Target="/ppt/slideLayouts/slideLayout3.xml" Id="rId1" /></Relationships>
</file>

<file path=ppt/slides/_rels/slide291.xml.rels>&#65279;<?xml version="1.0" encoding="utf-8"?><Relationships xmlns="http://schemas.openxmlformats.org/package/2006/relationships"><Relationship Type="http://schemas.openxmlformats.org/officeDocument/2006/relationships/image" Target="/ppt/media/image183.png" Id="rId2" /><Relationship Type="http://schemas.openxmlformats.org/officeDocument/2006/relationships/slideLayout" Target="/ppt/slideLayouts/slideLayout3.xml" Id="rId1" /></Relationships>
</file>

<file path=ppt/slides/_rels/slide292.xml.rels>&#65279;<?xml version="1.0" encoding="utf-8"?><Relationships xmlns="http://schemas.openxmlformats.org/package/2006/relationships"><Relationship Type="http://schemas.openxmlformats.org/officeDocument/2006/relationships/image" Target="/ppt/media/image184.png" Id="rId2" /><Relationship Type="http://schemas.openxmlformats.org/officeDocument/2006/relationships/slideLayout" Target="/ppt/slideLayouts/slideLayout3.xml" Id="rId1" /></Relationships>
</file>

<file path=ppt/slides/_rels/slide293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1" /></Relationships>
</file>

<file path=ppt/slides/_rels/slide29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8.xml" Id="rId1" /></Relationships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EF5-BE97-26D6-4DCE-2D18621A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Composite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D1813-EE76-95D5-35A5-C3AB6CE7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83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EF5-BE97-26D6-4DCE-2D18621A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Composite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10E6F-A7C9-5E2F-4C0E-8C0A7C00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330188"/>
            <a:ext cx="8305800" cy="3339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04E89-EB83-F25F-A54D-ACC8555B2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1" b="11173"/>
          <a:stretch/>
        </p:blipFill>
        <p:spPr>
          <a:xfrm>
            <a:off x="457200" y="1295399"/>
            <a:ext cx="8382000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430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EF5-BE97-26D6-4DCE-2D18621A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Composite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E102C-0692-E99C-3D33-46C5DCE8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686800" cy="37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560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Projection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1C1B6-8DD7-81C0-D2D9-68F06BFB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7848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125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Projection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4050D-127B-07D8-A3C1-8F78D19F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9" y="1447800"/>
            <a:ext cx="8205261" cy="50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7436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Projection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D82CB-F460-C7F0-50B4-A0181EDC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401244"/>
            <a:ext cx="8285296" cy="20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60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Interpreted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1BC19-BAD9-6290-81B8-257C62C20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96" y="2133600"/>
            <a:ext cx="547396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033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Interpreted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78110-F404-4A30-70B7-BA8D5FA2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5400"/>
            <a:ext cx="8205261" cy="53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862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CA35-72F5-CAD7-69ED-E47AEAA8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Interpreted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B7190-DC99-D636-3A45-AD8BCA89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82" y="1371600"/>
            <a:ext cx="8301965" cy="51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65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7A2B0-463A-AB6E-7679-DF33046D4C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Threads are the backbone of any software application. </a:t>
            </a:r>
          </a:p>
          <a:p>
            <a:r>
              <a:rPr lang="en-US" dirty="0"/>
              <a:t>In simple terms, a thread is a single sequence of instructions that a process can execute. </a:t>
            </a:r>
          </a:p>
          <a:p>
            <a:r>
              <a:rPr lang="en-US" dirty="0"/>
              <a:t>In C#, the </a:t>
            </a:r>
            <a:r>
              <a:rPr lang="en-US" dirty="0" err="1"/>
              <a:t>System.Threading</a:t>
            </a:r>
            <a:r>
              <a:rPr lang="en-US" dirty="0"/>
              <a:t> namespace offers classes that allow you to manipulate threads. </a:t>
            </a:r>
          </a:p>
          <a:p>
            <a:r>
              <a:rPr lang="en-US" dirty="0"/>
              <a:t>When a C# program starts, it’s a single threaded process by default. </a:t>
            </a:r>
          </a:p>
          <a:p>
            <a:r>
              <a:rPr lang="en-US" dirty="0"/>
              <a:t>This “main” thread is responsible for executing your code line by line, creating what is known as a single threaded application.</a:t>
            </a:r>
          </a:p>
          <a:p>
            <a:r>
              <a:rPr lang="en-US" dirty="0"/>
              <a:t>Threads make it possible to execute several program pieces concurrently, enhancing the program’s efficiency.</a:t>
            </a:r>
          </a:p>
          <a:p>
            <a:r>
              <a:rPr lang="en-US" dirty="0"/>
              <a:t>This brings us to the concept of multithreading.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F428A-85CB-C160-CA4C-00311BA8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Threading</a:t>
            </a:r>
          </a:p>
        </p:txBody>
      </p:sp>
    </p:spTree>
    <p:extLst>
      <p:ext uri="{BB962C8B-B14F-4D97-AF65-F5344CB8AC3E}">
        <p14:creationId xmlns:p14="http://schemas.microsoft.com/office/powerpoint/2010/main" val="7437797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28A-85CB-C160-CA4C-00311BA8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Lifecycle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15F549-55DB-96E9-E31D-EE5B524B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8" y="1524000"/>
            <a:ext cx="7239000" cy="479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6230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28A-85CB-C160-CA4C-00311BA8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Lifecycle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0A64D-E3E5-40D3-EAA4-DDE1532C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27" y="1524000"/>
            <a:ext cx="7696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140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Foreground Threads: These threads are created using the Thread class in C#.</a:t>
            </a:r>
          </a:p>
          <a:p>
            <a:pPr lvl="1"/>
            <a:r>
              <a:rPr lang="en-US" dirty="0"/>
              <a:t>They are the main threads of an application. </a:t>
            </a:r>
          </a:p>
          <a:p>
            <a:pPr lvl="1"/>
            <a:r>
              <a:rPr lang="en-US" dirty="0"/>
              <a:t>They prevent the application from terminating until all foreground threads have completed their tasks. </a:t>
            </a:r>
          </a:p>
          <a:p>
            <a:pPr lvl="1"/>
            <a:r>
              <a:rPr lang="en-US" dirty="0"/>
              <a:t>A foreground thread can be created by calling the </a:t>
            </a:r>
            <a:r>
              <a:rPr lang="en-US" dirty="0" err="1"/>
              <a:t>Thread.Start</a:t>
            </a:r>
            <a:r>
              <a:rPr lang="en-US" dirty="0"/>
              <a:t>() method.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165316864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Background Threads: These threads are also created using the Thread class in C#, but they are the secondary threads of an application. </a:t>
            </a:r>
          </a:p>
          <a:p>
            <a:r>
              <a:rPr lang="en-US" dirty="0"/>
              <a:t>They do not prevent the application from terminating, even if they are still running. </a:t>
            </a:r>
          </a:p>
          <a:p>
            <a:r>
              <a:rPr lang="en-US" dirty="0"/>
              <a:t>A background thread can be created by calling the </a:t>
            </a:r>
            <a:r>
              <a:rPr lang="en-US" dirty="0" err="1"/>
              <a:t>Thread.Start</a:t>
            </a:r>
            <a:r>
              <a:rPr lang="en-US" dirty="0"/>
              <a:t>() method and then setting the </a:t>
            </a:r>
            <a:r>
              <a:rPr lang="en-US" dirty="0" err="1"/>
              <a:t>IsBackground</a:t>
            </a:r>
            <a:r>
              <a:rPr lang="en-US" dirty="0"/>
              <a:t> property of the thread to true before starting it.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17810654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When an application starts, it automatically creates a foreground thread, which is the main thread of the application. </a:t>
            </a:r>
          </a:p>
          <a:p>
            <a:r>
              <a:rPr lang="en-US" dirty="0"/>
              <a:t>All the threads are background thread by default.</a:t>
            </a:r>
          </a:p>
          <a:p>
            <a:r>
              <a:rPr lang="en-US" dirty="0"/>
              <a:t>We can change the type of a thread by setting the </a:t>
            </a:r>
            <a:r>
              <a:rPr lang="en-US" dirty="0" err="1"/>
              <a:t>IsBackground</a:t>
            </a:r>
            <a:r>
              <a:rPr lang="en-US" dirty="0"/>
              <a:t> property of the thread.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12769474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Foreground threads are useful when we need to perform a task that is critical to the operation of the application and must be completed before the application can terminate. </a:t>
            </a:r>
          </a:p>
          <a:p>
            <a:r>
              <a:rPr lang="en-US" dirty="0"/>
              <a:t>For example, a foreground thread might be used to update the user interface or to perform important calculations.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26404503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E03E9-C52E-A333-C6E9-D0B561738E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Background threads are useful when you need to perform a task that is not critical to the operation of the application and can be terminated if the application needs to shut down.</a:t>
            </a:r>
          </a:p>
          <a:p>
            <a:r>
              <a:rPr lang="en-US" dirty="0"/>
              <a:t>For example, a background thread might be used to download a large file or to perform periodic updates to a database.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19CBA-40B0-2C46-B042-3AE900B9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Threads</a:t>
            </a:r>
          </a:p>
        </p:txBody>
      </p:sp>
    </p:spTree>
    <p:extLst>
      <p:ext uri="{BB962C8B-B14F-4D97-AF65-F5344CB8AC3E}">
        <p14:creationId xmlns:p14="http://schemas.microsoft.com/office/powerpoint/2010/main" val="2047757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7C38DE-DB2D-3578-0799-65740E29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ADA83-9FB8-6520-E2AE-D2CF17D1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91816"/>
            <a:ext cx="8534400" cy="48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12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A28FD-316D-E5FD-47E8-6F0AB0A5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create Thread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A1496-87AD-0518-97A1-19C818756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6858000" cy="48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9360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A28FD-316D-E5FD-47E8-6F0AB0A5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Lifecycle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91630-7BFC-9E4D-1C89-109EE6D4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6649378" cy="50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343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51C16-FDBC-E0C8-2DDD-A6018212229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4943475"/>
          </a:xfrm>
        </p:spPr>
        <p:txBody>
          <a:bodyPr>
            <a:normAutofit/>
          </a:bodyPr>
          <a:lstStyle/>
          <a:p>
            <a:r>
              <a:rPr lang="en-US" dirty="0"/>
              <a:t>In c#, multithreading means executing multiple threads simultaneously to perform multiple tasks at a time.</a:t>
            </a:r>
          </a:p>
          <a:p>
            <a:r>
              <a:rPr lang="en-US" dirty="0"/>
              <a:t>The perfect example of multithreading is the operating system. </a:t>
            </a:r>
          </a:p>
          <a:p>
            <a:r>
              <a:rPr lang="en-US" dirty="0"/>
              <a:t>For example, in the windows operating system, we can open multiple applications like excel, word, notepad, browser, etc., to perform multiple tasks simultaneously. </a:t>
            </a:r>
          </a:p>
          <a:p>
            <a:r>
              <a:rPr lang="en-US" dirty="0"/>
              <a:t>In an operating system, each application process will be taken care by separate threads.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770F8C-B816-0E8D-400F-1DB89528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Multithreading</a:t>
            </a:r>
          </a:p>
        </p:txBody>
      </p:sp>
    </p:spTree>
    <p:extLst>
      <p:ext uri="{BB962C8B-B14F-4D97-AF65-F5344CB8AC3E}">
        <p14:creationId xmlns:p14="http://schemas.microsoft.com/office/powerpoint/2010/main" val="21517736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770F8C-B816-0E8D-400F-1DB89528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 Threading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B6108-6690-6A68-7095-B166C0A2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14288"/>
            <a:ext cx="7158965" cy="53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413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CD7A0C-B931-F6B2-C064-8ACBD951A9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C#, we can create and run multiple threads simultaneously to perform different tasks concurrently.</a:t>
            </a:r>
          </a:p>
          <a:p>
            <a:r>
              <a:rPr lang="en-US" dirty="0"/>
              <a:t>Sometimes, it is necessary to wait for one thread to complete before starting another thread or wait for all threads to complete before proceeding further. </a:t>
            </a:r>
          </a:p>
          <a:p>
            <a:r>
              <a:rPr lang="en-US" dirty="0"/>
              <a:t>To achieve this, we can use the following methods to join threads in C#:</a:t>
            </a:r>
          </a:p>
          <a:p>
            <a:r>
              <a:rPr lang="en-US" dirty="0" err="1"/>
              <a:t>Thread.Join</a:t>
            </a:r>
            <a:r>
              <a:rPr lang="en-US" dirty="0"/>
              <a:t>(): The Join method of the Thread class waits for the thread to complete its execution before continuing with the execution of the calling thread. </a:t>
            </a:r>
          </a:p>
          <a:p>
            <a:r>
              <a:rPr lang="en-US" dirty="0"/>
              <a:t>This method blocks the calling thread until the target thread has completed its execution.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770F8C-B816-0E8D-400F-1DB89528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Joining Threads in C#</a:t>
            </a:r>
          </a:p>
        </p:txBody>
      </p:sp>
    </p:spTree>
    <p:extLst>
      <p:ext uri="{BB962C8B-B14F-4D97-AF65-F5344CB8AC3E}">
        <p14:creationId xmlns:p14="http://schemas.microsoft.com/office/powerpoint/2010/main" val="15151859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770F8C-B816-0E8D-400F-1DB89528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Joining Threads in C#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E995F-5A54-E8ED-C3D2-AC4FAA74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209800"/>
            <a:ext cx="790176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15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68A886-5002-BC78-65CD-1557FD2417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981075"/>
          </a:xfrm>
        </p:spPr>
        <p:txBody>
          <a:bodyPr/>
          <a:lstStyle/>
          <a:p>
            <a:r>
              <a:rPr lang="en-US" dirty="0"/>
              <a:t>In c#, the sleep method is useful to suspend or pause the current thread execution for a specified time.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960F87-A5EC-2708-9F9C-EEFB63D1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Sleep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530F5-F69F-CFF0-FCD7-E6A5F202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67000"/>
            <a:ext cx="793271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582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Synchronization is the act of coordinating concurrent actions for a predictable outcome. </a:t>
            </a:r>
          </a:p>
          <a:p>
            <a:r>
              <a:rPr lang="en-US" dirty="0"/>
              <a:t>Synchronization is particularly important when multiple threads access the same data.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86797737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Exclusive locking</a:t>
            </a:r>
          </a:p>
          <a:p>
            <a:pPr lvl="1"/>
            <a:r>
              <a:rPr lang="en-US" dirty="0"/>
              <a:t>Exclusive locking constructs allow just one thread to perform some activity or execute a section of code at a time. </a:t>
            </a:r>
          </a:p>
          <a:p>
            <a:pPr lvl="1"/>
            <a:r>
              <a:rPr lang="en-US" dirty="0"/>
              <a:t>Their primary purpose is to let threads access shared writing state without interfering with one another. </a:t>
            </a:r>
          </a:p>
          <a:p>
            <a:pPr lvl="1"/>
            <a:r>
              <a:rPr lang="en-US" dirty="0"/>
              <a:t>The exclusive locking constructs are lock, Mutex, and </a:t>
            </a:r>
            <a:r>
              <a:rPr lang="en-US" dirty="0" err="1"/>
              <a:t>SpinLock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synchronization constructs</a:t>
            </a:r>
          </a:p>
        </p:txBody>
      </p:sp>
    </p:spTree>
    <p:extLst>
      <p:ext uri="{BB962C8B-B14F-4D97-AF65-F5344CB8AC3E}">
        <p14:creationId xmlns:p14="http://schemas.microsoft.com/office/powerpoint/2010/main" val="7649084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Nonexclusive locking</a:t>
            </a:r>
          </a:p>
          <a:p>
            <a:pPr lvl="1"/>
            <a:r>
              <a:rPr lang="en-US" dirty="0"/>
              <a:t>Nonexclusive locking lets us limit concurrency. </a:t>
            </a:r>
          </a:p>
          <a:p>
            <a:pPr lvl="1"/>
            <a:r>
              <a:rPr lang="en-US" dirty="0"/>
              <a:t>The nonexclusive locking constructs are Semaphore(Slim) and </a:t>
            </a:r>
            <a:r>
              <a:rPr lang="en-US" dirty="0" err="1"/>
              <a:t>ReaderWriterLock</a:t>
            </a:r>
            <a:r>
              <a:rPr lang="en-US" dirty="0"/>
              <a:t>(Slim)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synchronization constructs</a:t>
            </a:r>
          </a:p>
        </p:txBody>
      </p:sp>
    </p:spTree>
    <p:extLst>
      <p:ext uri="{BB962C8B-B14F-4D97-AF65-F5344CB8AC3E}">
        <p14:creationId xmlns:p14="http://schemas.microsoft.com/office/powerpoint/2010/main" val="35757743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Signaling</a:t>
            </a:r>
          </a:p>
          <a:p>
            <a:pPr lvl="1"/>
            <a:r>
              <a:rPr lang="en-US" dirty="0"/>
              <a:t>These allow a thread to block until receiving one or more notifications from other thread(s). </a:t>
            </a:r>
          </a:p>
          <a:p>
            <a:pPr lvl="1"/>
            <a:r>
              <a:rPr lang="en-US" dirty="0"/>
              <a:t>The signaling constructs include Manual Reset Event(Slim),</a:t>
            </a:r>
            <a:r>
              <a:rPr lang="en-US" dirty="0" err="1"/>
              <a:t>AutoResetEvent</a:t>
            </a:r>
            <a:r>
              <a:rPr lang="en-US" dirty="0"/>
              <a:t>, </a:t>
            </a:r>
            <a:r>
              <a:rPr lang="en-US" dirty="0" err="1"/>
              <a:t>CountdownEvent</a:t>
            </a:r>
            <a:r>
              <a:rPr lang="en-US" dirty="0"/>
              <a:t>, and Barrier. </a:t>
            </a:r>
          </a:p>
          <a:p>
            <a:pPr lvl="1"/>
            <a:r>
              <a:rPr lang="en-US" dirty="0"/>
              <a:t>The former three are referred to as event wait handles.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synchronization constructs</a:t>
            </a:r>
          </a:p>
        </p:txBody>
      </p:sp>
    </p:spTree>
    <p:extLst>
      <p:ext uri="{BB962C8B-B14F-4D97-AF65-F5344CB8AC3E}">
        <p14:creationId xmlns:p14="http://schemas.microsoft.com/office/powerpoint/2010/main" val="848791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67E7D-48AE-D3C7-B2DA-5EDBF1991E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use locking to convert thread-unsafe code into thread-safe code. </a:t>
            </a:r>
          </a:p>
          <a:p>
            <a:r>
              <a:rPr lang="en-US" dirty="0"/>
              <a:t>A good application of this is .NET: nearly all its nonprimitive types are not thread-safe (for anything more than read-only access) when instantiated.</a:t>
            </a:r>
          </a:p>
          <a:p>
            <a:r>
              <a:rPr lang="en-US" dirty="0"/>
              <a:t>We can use them in multithreaded code if all access to any given object is protected via a lock.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9DA5E7-284C-18EF-93C3-2DCF2A7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 and .NET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9401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C342D0-83D4-7B4B-A156-CCCFABF72C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36480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lock statement is used to take the mutual-exclusion lock for a specified object. </a:t>
            </a:r>
          </a:p>
          <a:p>
            <a:r>
              <a:rPr lang="en-US" dirty="0"/>
              <a:t>It executes a specified block and then releases the lock. </a:t>
            </a:r>
          </a:p>
          <a:p>
            <a:r>
              <a:rPr lang="en-US" dirty="0"/>
              <a:t>The time during which the lock is active, the thread that holds the lock can again take and release the lock. </a:t>
            </a:r>
          </a:p>
          <a:p>
            <a:r>
              <a:rPr lang="en-US" dirty="0"/>
              <a:t>Note that any other thread cannot access the lock and it waits unless the lock is released.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3E013-03CB-067B-3A71-7C1F0DF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(Exclusive Lock in Thread)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5C1AB-FB0F-CB9A-D499-54E94B55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038600"/>
            <a:ext cx="3639058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25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3E013-03CB-067B-3A71-7C1F0DF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(Lock in Thread)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256EE6-0EDE-F673-5CF2-7AE0B6E19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6811326" cy="53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131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73E013-03CB-067B-3A71-7C1F0DF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 Parameter to Thread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7D4A1-5F01-4EF6-E1E6-1023F7D3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91" y="1600200"/>
            <a:ext cx="714474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616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D079B-8C1F-9C40-58F0-E7187D78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Exception Handling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54607-234E-1461-0CAF-9001642A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68" y="1524000"/>
            <a:ext cx="7078063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1195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97E6A3-EA27-FF7B-FA04-1A042FD576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 a Multithreading environment, each thread has their own priority. </a:t>
            </a:r>
          </a:p>
          <a:p>
            <a:r>
              <a:rPr lang="en-US" dirty="0"/>
              <a:t>A thread’s priority shows how frequently a thread gains the access to CPU resources. </a:t>
            </a:r>
          </a:p>
          <a:p>
            <a:r>
              <a:rPr lang="en-US" dirty="0"/>
              <a:t>Whenever we create a thread in C#, it always has some priority assigned to it.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FF2B3-9C3D-1E9F-FB68-68FDBA61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Priority</a:t>
            </a:r>
          </a:p>
        </p:txBody>
      </p:sp>
    </p:spTree>
    <p:extLst>
      <p:ext uri="{BB962C8B-B14F-4D97-AF65-F5344CB8AC3E}">
        <p14:creationId xmlns:p14="http://schemas.microsoft.com/office/powerpoint/2010/main" val="223216993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97E6A3-EA27-FF7B-FA04-1A042FD576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programmer can explicitly assign priority to a thread.</a:t>
            </a:r>
          </a:p>
          <a:p>
            <a:r>
              <a:rPr lang="en-US" dirty="0"/>
              <a:t>The by default priority of a thread is Normal.</a:t>
            </a:r>
          </a:p>
          <a:p>
            <a:r>
              <a:rPr lang="en-US" dirty="0"/>
              <a:t>Operating system does not assign the priority of threads.</a:t>
            </a:r>
          </a:p>
          <a:p>
            <a:r>
              <a:rPr lang="en-US" dirty="0"/>
              <a:t>If a thread has reached a final state, such as Aborted, then this will give </a:t>
            </a:r>
            <a:r>
              <a:rPr lang="en-US" dirty="0" err="1"/>
              <a:t>ThreadStateException</a:t>
            </a:r>
            <a:r>
              <a:rPr lang="en-US" dirty="0"/>
              <a:t>.</a:t>
            </a:r>
          </a:p>
          <a:p>
            <a:r>
              <a:rPr lang="en-US" dirty="0"/>
              <a:t>If the value specified for a set operation is not a valid </a:t>
            </a:r>
            <a:r>
              <a:rPr lang="en-US" dirty="0" err="1"/>
              <a:t>ThreadPriority</a:t>
            </a:r>
            <a:r>
              <a:rPr lang="en-US" dirty="0"/>
              <a:t> value, then this will give </a:t>
            </a:r>
            <a:r>
              <a:rPr lang="en-US" dirty="0" err="1"/>
              <a:t>ArgumentException</a:t>
            </a:r>
            <a:endParaRPr lang="en-US" dirty="0"/>
          </a:p>
          <a:p>
            <a:r>
              <a:rPr lang="en-US" dirty="0"/>
              <a:t>It is not guaranteed that the thread whose priority is high will executes first and the thread whose priority is low will executes after.</a:t>
            </a:r>
          </a:p>
          <a:p>
            <a:r>
              <a:rPr lang="en-US" dirty="0"/>
              <a:t>Due to context switching the highest priority thread may execute after lowest priority thread.</a:t>
            </a:r>
          </a:p>
          <a:p>
            <a:r>
              <a:rPr lang="en-US" dirty="0"/>
              <a:t>When you are assigning a priority to a thread you need to be careful, if you are not doing carefully you may get thread starvation.</a:t>
            </a:r>
          </a:p>
          <a:p>
            <a:r>
              <a:rPr lang="en-US" dirty="0"/>
              <a:t>The thread priority will always depend upon the process priority or parent container, so by setting the thread priority to highest will not correspond to real-time execution.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FF2B3-9C3D-1E9F-FB68-68FDBA61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Priority</a:t>
            </a:r>
          </a:p>
        </p:txBody>
      </p:sp>
    </p:spTree>
    <p:extLst>
      <p:ext uri="{BB962C8B-B14F-4D97-AF65-F5344CB8AC3E}">
        <p14:creationId xmlns:p14="http://schemas.microsoft.com/office/powerpoint/2010/main" val="12018068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DFF2B3-9C3D-1E9F-FB68-68FDBA61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Priority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12D0CC-D726-67A3-23DD-8FD6A4B4C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9984"/>
          <a:stretch/>
        </p:blipFill>
        <p:spPr>
          <a:xfrm>
            <a:off x="1143000" y="1371600"/>
            <a:ext cx="6400800" cy="53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950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13459-5B3F-FD96-8755-7CDFBD9AD0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CLR assigns each thread its own memory stack.</a:t>
            </a:r>
          </a:p>
          <a:p>
            <a:r>
              <a:rPr lang="en-US" dirty="0"/>
              <a:t>So that local variables are kept separate.</a:t>
            </a:r>
          </a:p>
          <a:p>
            <a:r>
              <a:rPr lang="en-US" dirty="0"/>
              <a:t>We define a method with a local variable.</a:t>
            </a:r>
          </a:p>
          <a:p>
            <a:r>
              <a:rPr lang="en-US" dirty="0"/>
              <a:t>Then call the method simultaneously on the main thread and a newly created thread: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06AF6-2ADA-C9AB-7D6A-D04BE01A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Versus Shared State</a:t>
            </a:r>
          </a:p>
        </p:txBody>
      </p:sp>
    </p:spTree>
    <p:extLst>
      <p:ext uri="{BB962C8B-B14F-4D97-AF65-F5344CB8AC3E}">
        <p14:creationId xmlns:p14="http://schemas.microsoft.com/office/powerpoint/2010/main" val="42224655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F4F64B-2AB6-766C-B52C-F5535126E6A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local state is a variable or data that is confined to a single thread, meaning no other thread can access or modify it. </a:t>
            </a:r>
          </a:p>
          <a:p>
            <a:r>
              <a:rPr lang="en-US" dirty="0"/>
              <a:t>This approach eliminates the need for synchronization mechanisms since there’s no shared resource.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E8EB70-F6B4-35F1-318F-973A9882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State (Thread-Local Storage)</a:t>
            </a:r>
          </a:p>
        </p:txBody>
      </p:sp>
    </p:spTree>
    <p:extLst>
      <p:ext uri="{BB962C8B-B14F-4D97-AF65-F5344CB8AC3E}">
        <p14:creationId xmlns:p14="http://schemas.microsoft.com/office/powerpoint/2010/main" val="3462670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612D-3D6B-CC49-972F-C6E31194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25C4BD-0F60-A7E8-774F-9926716A1C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Examples of Local State </a:t>
            </a:r>
          </a:p>
          <a:p>
            <a:r>
              <a:rPr lang="en-US" dirty="0"/>
              <a:t>Local variables inside a method: Each thread gets its own stack, so method variables are inherently thread-safe.</a:t>
            </a:r>
          </a:p>
          <a:p>
            <a:r>
              <a:rPr lang="en-US" dirty="0"/>
              <a:t>Thread-local storage (TLS): Data that is unique to a particular thread.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799FD5-164A-04F4-489A-EDF59793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State (Thread-Local Storage)</a:t>
            </a:r>
          </a:p>
        </p:txBody>
      </p:sp>
    </p:spTree>
    <p:extLst>
      <p:ext uri="{BB962C8B-B14F-4D97-AF65-F5344CB8AC3E}">
        <p14:creationId xmlns:p14="http://schemas.microsoft.com/office/powerpoint/2010/main" val="37448170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8064D-EF77-1A0D-A39A-7610E0BE4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BA1EBF-3555-DCB1-B547-C499D524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State (Thread-Local Storage)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F4BC5-4E57-B5D0-454F-7FD7C265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2" y="1600200"/>
            <a:ext cx="7668695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71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AD54B-805E-2165-963E-2ECE56E9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06A92A-98F2-E310-FA86-AD91A86A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State (Thread-Local Storage)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DD5F-5894-BB0B-D25F-5D56FD82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6" y="1447800"/>
            <a:ext cx="8649907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748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04A8E-1777-750A-0081-72C81D290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F081F-644E-75AB-A93D-527A01A6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State (Thread-Local Storage)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7C6E5-D221-CFCD-B7D1-5DA0EF97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2" y="1524000"/>
            <a:ext cx="7925906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558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3E9BD-B05A-A2F4-F25A-7CFC7D969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B0C444-8288-6885-54C3-89D689A6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State (Thread-Local Storage)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6CACC-716B-AF84-3E91-D2EA4E9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468907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959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31AA7-565F-AF21-9A12-6C62F5904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84D5F-02A7-3B2C-FE31-12BB42F6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State (Thread-Local Storage)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05FE1-2E8C-CC45-A113-B359D366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53" y="1981200"/>
            <a:ext cx="8707065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163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B5ABCB-57D5-3FCF-979C-8E9784606F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shared state is data accessible by multiple threads.</a:t>
            </a:r>
          </a:p>
          <a:p>
            <a:r>
              <a:rPr lang="en-US" dirty="0"/>
              <a:t>This requires synchronization to prevent race conditions, deadlocks, and data corruption.</a:t>
            </a:r>
          </a:p>
          <a:p>
            <a:r>
              <a:rPr lang="en-US" dirty="0"/>
              <a:t>Challenges with Shared State Race conditions:</a:t>
            </a:r>
          </a:p>
          <a:p>
            <a:pPr lvl="1"/>
            <a:r>
              <a:rPr lang="en-US" dirty="0"/>
              <a:t>Multiple threads modifying the same variable concurrently.</a:t>
            </a:r>
          </a:p>
          <a:p>
            <a:pPr lvl="1"/>
            <a:r>
              <a:rPr lang="en-US" dirty="0"/>
              <a:t>Deadlocks: Circular waits due to improper locking.</a:t>
            </a:r>
          </a:p>
          <a:p>
            <a:pPr lvl="1"/>
            <a:r>
              <a:rPr lang="en-US" dirty="0"/>
              <a:t>Performance issues: Excessive locking can reduce concurrency.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74DE96-296B-8DBB-5600-656EA4E4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Shared State (Shared Resources)</a:t>
            </a:r>
          </a:p>
        </p:txBody>
      </p:sp>
    </p:spTree>
    <p:extLst>
      <p:ext uri="{BB962C8B-B14F-4D97-AF65-F5344CB8AC3E}">
        <p14:creationId xmlns:p14="http://schemas.microsoft.com/office/powerpoint/2010/main" val="410833164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38E41-F60D-99A8-A260-84AA9EF2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FA9B9C-C04E-35C2-38E7-DC3E9AB8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Shared State (Shared Resources)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E7730-ABDF-D6DA-9683-AB5C64A6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7848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553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5ED23-1C86-9C62-A4F7-19140B068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9A4C36-BDF4-6FF0-818E-31539D820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Shared State (Shared Resources)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3BE70-ADFA-1BC8-021D-2F43BF6B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205261" cy="49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604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88147-6668-E584-6862-69DA9491B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DD212E-D384-3C37-092A-44CD13B6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Shared State (Shared Resources)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07C22-3B52-DF65-DC9A-21A558EB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334081"/>
            <a:ext cx="8049748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52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06AF6-2ADA-C9AB-7D6A-D04BE01A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Versus Shared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B8270-CAB0-7255-3C26-DB0C044AD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7" y="1981200"/>
            <a:ext cx="8530566" cy="21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9416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06AF6-2ADA-C9AB-7D6A-D04BE01A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Versus Shared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060A5-5230-0B5E-BDCF-1A6C4E2D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0"/>
            <a:ext cx="767336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6883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5D6B5D-2109-98B1-3569-773AC353DE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Thread signaling is a mechanism where one thread notifies another thread to start, stop, or continue execution. </a:t>
            </a:r>
          </a:p>
          <a:p>
            <a:r>
              <a:rPr lang="en-US" dirty="0"/>
              <a:t>This is essential in multithreaded applications to coordinate work between threads.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8FCF74-5BC8-F187-4DF2-157D23DD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</a:t>
            </a:r>
            <a:r>
              <a:rPr lang="en-IN" dirty="0" err="1"/>
              <a:t>Signaling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4681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D532B-5A91-46B3-69B2-64E31DD7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B5C88C-0CCE-E85B-A8EF-DED7B384D2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Prevents busy waiting (looping until a condition is met).</a:t>
            </a:r>
          </a:p>
          <a:p>
            <a:r>
              <a:rPr lang="en-US" dirty="0"/>
              <a:t>Ensures thread synchronization in concurrent scenarios.</a:t>
            </a:r>
          </a:p>
          <a:p>
            <a:r>
              <a:rPr lang="en-US" dirty="0"/>
              <a:t>Useful for producer-consumer and sequential execution patterns.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D2E8CF-8B72-3690-DB09-3715BBDF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Thread </a:t>
            </a:r>
            <a:r>
              <a:rPr lang="en-IN" dirty="0" err="1"/>
              <a:t>Signaling</a:t>
            </a:r>
            <a:r>
              <a:rPr lang="en-IN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26976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447FF-50A3-6637-BF1B-36B407F6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D0968-D9A8-682E-3EE1-4D40B9CB24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r>
              <a:rPr lang="en-US" dirty="0"/>
              <a:t>C# provides various signaling mechanisms, including:</a:t>
            </a:r>
          </a:p>
          <a:p>
            <a:r>
              <a:rPr lang="en-US" dirty="0"/>
              <a:t>Manual Reset Event &amp; Auto Reset Event – Simple event-based signaling.</a:t>
            </a:r>
          </a:p>
          <a:p>
            <a:r>
              <a:rPr lang="en-US" dirty="0"/>
              <a:t>Count down Event – Signals when multiple threads have completed.</a:t>
            </a:r>
          </a:p>
          <a:p>
            <a:r>
              <a:rPr lang="en-US" dirty="0"/>
              <a:t>Barrier – Synchronizes multiple threads at a checkpoint.</a:t>
            </a:r>
          </a:p>
          <a:p>
            <a:r>
              <a:rPr lang="en-US" dirty="0"/>
              <a:t>Semaphore Slim – Controls thread access to </a:t>
            </a:r>
            <a:r>
              <a:rPr lang="en-US" dirty="0" err="1"/>
              <a:t>resources.Monitor</a:t>
            </a:r>
            <a:r>
              <a:rPr lang="en-US" dirty="0"/>
              <a:t>.</a:t>
            </a:r>
          </a:p>
          <a:p>
            <a:r>
              <a:rPr lang="en-US" dirty="0"/>
              <a:t>Pulse/Pulse All – Wakes up waiting threads inside a lock.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881618-92CD-F240-A7E7-AA6C1353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Thread Signaling Mechanisms in C#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0078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11B5D-438F-0075-7992-330A2E47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D6FDBF-B414-8820-B66C-1F6E3472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 Manual Reset Event &amp; </a:t>
            </a:r>
            <a:r>
              <a:rPr lang="en-US" dirty="0" err="1"/>
              <a:t>AutoReset</a:t>
            </a:r>
            <a:r>
              <a:rPr lang="en-US" dirty="0"/>
              <a:t> Event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96C71-0831-23A5-8F68-D7655F8C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1427"/>
            <a:ext cx="9144000" cy="16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8163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EE4D04-4FFB-F613-CF78-DAC369720A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Barrier class implements a thread execution barrier, allowing many threads to rendezvous at a point in time.</a:t>
            </a:r>
          </a:p>
          <a:p>
            <a:r>
              <a:rPr lang="en-US" dirty="0"/>
              <a:t>The class is very fast and efficient, and is built upon Wait, Pulse, and spinlocks.</a:t>
            </a:r>
          </a:p>
          <a:p>
            <a:r>
              <a:rPr lang="en-US" dirty="0"/>
              <a:t>To use this class:</a:t>
            </a:r>
          </a:p>
          <a:p>
            <a:pPr lvl="1"/>
            <a:r>
              <a:rPr lang="en-US" dirty="0"/>
              <a:t>1. Instantiate it, specifying how many threads should partake in the rendezvous.</a:t>
            </a:r>
          </a:p>
          <a:p>
            <a:pPr lvl="1"/>
            <a:r>
              <a:rPr lang="en-US" dirty="0"/>
              <a:t>2. Have each thread call </a:t>
            </a:r>
            <a:r>
              <a:rPr lang="en-US" dirty="0" err="1"/>
              <a:t>SignalAndWait</a:t>
            </a:r>
            <a:r>
              <a:rPr lang="en-US" dirty="0"/>
              <a:t> when it wants to rendezvous.</a:t>
            </a:r>
          </a:p>
          <a:p>
            <a:pPr lvl="1"/>
            <a:r>
              <a:rPr lang="en-US" dirty="0"/>
              <a:t>Instantiating Barrier with a value of 3 causes </a:t>
            </a:r>
            <a:r>
              <a:rPr lang="en-US" dirty="0" err="1"/>
              <a:t>SignalAndWait</a:t>
            </a:r>
            <a:r>
              <a:rPr lang="en-US" dirty="0"/>
              <a:t> to block until that method has been called three times. </a:t>
            </a:r>
          </a:p>
          <a:p>
            <a:pPr lvl="1"/>
            <a:r>
              <a:rPr lang="en-US" dirty="0"/>
              <a:t>It then starts over: calling </a:t>
            </a:r>
            <a:r>
              <a:rPr lang="en-US" dirty="0" err="1"/>
              <a:t>SignalAndWait</a:t>
            </a:r>
            <a:r>
              <a:rPr lang="en-US" dirty="0"/>
              <a:t> again blocks until called another three times. </a:t>
            </a:r>
          </a:p>
          <a:p>
            <a:pPr lvl="1"/>
            <a:r>
              <a:rPr lang="en-US" dirty="0"/>
              <a:t>This keeps each thread “in step” with every other thread.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97141-2868-0FE7-207E-3503EC5F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Barrier</a:t>
            </a:r>
          </a:p>
        </p:txBody>
      </p:sp>
    </p:spTree>
    <p:extLst>
      <p:ext uri="{BB962C8B-B14F-4D97-AF65-F5344CB8AC3E}">
        <p14:creationId xmlns:p14="http://schemas.microsoft.com/office/powerpoint/2010/main" val="22354937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97141-2868-0FE7-207E-3503EC5F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Barrier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0B6111-33EF-DD05-FF7D-C34BFB8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3" y="1676400"/>
            <a:ext cx="7959144" cy="46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7756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97141-2868-0FE7-207E-3503EC5F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68FC7-05A1-5DB8-2AA0-F46B5555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98" y="1752600"/>
            <a:ext cx="656580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6737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C0C47-9D19-1043-8FEC-FCD78E45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Signaling Mechanism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A85DF-7587-B948-2D69-A195935F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905000"/>
            <a:ext cx="8378166" cy="25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8515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1011C5-8ECE-CEC5-A608-C3ADF51BFF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Rich client applications, such as WPF (Windows Presentation Foundation) and WinForms (Windows Forms), require careful threading to maintain UI responsiveness while performing background operations.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E2D226-8DC0-8EDD-B614-A96D9085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in Rich Client Applications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8678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755C2-E935-FAE7-035F-92747A89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5D0197-64B0-0BAD-0008-704DCA5617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UI Thread is single-threaded – Running time-consuming tasks on the UI thread freezes the UI.</a:t>
            </a:r>
          </a:p>
          <a:p>
            <a:r>
              <a:rPr lang="en-US" dirty="0"/>
              <a:t>Need for Background Processing – Heavy computations, network requests, and database operations should run in background threads to keep the UI responsive.</a:t>
            </a:r>
          </a:p>
          <a:p>
            <a:r>
              <a:rPr lang="en-US" dirty="0"/>
              <a:t>Thread Synchronization is Required – UI elements can only be updated from the UI thread (invoking updates from worker threads requires synchronization).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C0864-C811-0DF2-0B6C-35ACCC1D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in Rich Client Applications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1575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E38D-83E2-8743-B2A0-BBFF6977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6596B4-D4FC-3A6B-BB0E-D5F896C2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Threading in Rich Client Applications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983E4-B930-D430-6811-417235BB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534400" cy="311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231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AE9DF6-2519-9F00-7A70-46B50FCC6BF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It allows switching back to the UI thread from a background thread.</a:t>
            </a:r>
          </a:p>
          <a:p>
            <a:r>
              <a:rPr lang="en-US" dirty="0"/>
              <a:t>It ensures thread synchronization without explicitly using Invoke() (WinForms) or Dispatcher (WPF).</a:t>
            </a:r>
          </a:p>
          <a:p>
            <a:r>
              <a:rPr lang="en-US" dirty="0"/>
              <a:t>It's especially useful in UI applications (WinForms/WPF) to avoid cross-thread exceptions.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3279F-88DD-3642-7BFB-79581E1F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Contexts</a:t>
            </a:r>
          </a:p>
        </p:txBody>
      </p:sp>
    </p:spTree>
    <p:extLst>
      <p:ext uri="{BB962C8B-B14F-4D97-AF65-F5344CB8AC3E}">
        <p14:creationId xmlns:p14="http://schemas.microsoft.com/office/powerpoint/2010/main" val="257465354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E175B-A200-49EF-2C79-AFFF9B279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1F7A9-975F-9484-1A0F-C6495CA6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Contexts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9BE55-B064-993C-747E-A82C1489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00" t="10000" r="22500" b="16666"/>
          <a:stretch/>
        </p:blipFill>
        <p:spPr>
          <a:xfrm>
            <a:off x="990600" y="1371600"/>
            <a:ext cx="7543800" cy="49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250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93630-C12E-EB87-F24A-A08B259261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Thread Pool in C# is a managed pool of worker threads that efficiently handles background tasks, reducing the overhead of creating and destroying threads manually.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F55FF-BA4C-39D8-4710-DBF99363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Pool</a:t>
            </a:r>
          </a:p>
        </p:txBody>
      </p:sp>
      <p:pic>
        <p:nvPicPr>
          <p:cNvPr id="1026" name="Picture 2" descr="Thread pool in C#">
            <a:extLst>
              <a:ext uri="{FF2B5EF4-FFF2-40B4-BE49-F238E27FC236}">
                <a16:creationId xmlns:a16="http://schemas.microsoft.com/office/drawing/2014/main" id="{06E0621C-7081-8D91-95D7-6F3C797D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05200"/>
            <a:ext cx="733289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9984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7C17-61FA-2401-1CAB-2D9490EFA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7F1870-FAE1-D4ED-7F2E-C7F241E8976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✅ </a:t>
            </a:r>
            <a:r>
              <a:rPr lang="en-US" b="1" dirty="0"/>
              <a:t>Automatic thread management</a:t>
            </a:r>
            <a:r>
              <a:rPr lang="en-US" dirty="0"/>
              <a:t> – No need to create/destroy threads manually.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Efficient resource utilization</a:t>
            </a:r>
            <a:r>
              <a:rPr lang="en-US" dirty="0"/>
              <a:t> – Uses a pool of pre-created threads.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Prevents excessive thread creation</a:t>
            </a:r>
            <a:r>
              <a:rPr lang="en-US" dirty="0"/>
              <a:t> – Limits the number of concurrent threads.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Ideal for short-lived tasks</a:t>
            </a:r>
            <a:r>
              <a:rPr lang="en-US" dirty="0"/>
              <a:t> – Great for I/O-bound and CPU-bound operations.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3023F5-89A7-760C-22C1-C4BA5ED3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 Thread Pool?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353585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2FA6A0-6B40-D89D-F401-8A3149A8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the Thread Pool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46831-DEF5-C4AD-2EBB-B016B87F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6" y="2152472"/>
            <a:ext cx="8259328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507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93630-C12E-EB87-F24A-A08B259261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We cannot set the Name of a pooled thread, making debugging more difficult.</a:t>
            </a:r>
          </a:p>
          <a:p>
            <a:r>
              <a:rPr lang="en-US" dirty="0"/>
              <a:t>Pooled threads are always background threads.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F55FF-BA4C-39D8-4710-DBF99363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Pool</a:t>
            </a:r>
          </a:p>
        </p:txBody>
      </p:sp>
    </p:spTree>
    <p:extLst>
      <p:ext uri="{BB962C8B-B14F-4D97-AF65-F5344CB8AC3E}">
        <p14:creationId xmlns:p14="http://schemas.microsoft.com/office/powerpoint/2010/main" val="6860650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4F262-B6F2-9D57-A538-FB33381D6F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2428875"/>
          </a:xfrm>
        </p:spPr>
        <p:txBody>
          <a:bodyPr/>
          <a:lstStyle/>
          <a:p>
            <a:r>
              <a:rPr lang="en-US" dirty="0"/>
              <a:t>Parallel execution means that you have multiple threads doing different job and not knowing about each other.</a:t>
            </a:r>
          </a:p>
          <a:p>
            <a:r>
              <a:rPr lang="en-US" dirty="0"/>
              <a:t>Asynchronous execution refers to having single thread switching between different jobs.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4D73C0-BC8E-0189-0A0B-F60B454A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vs Asynchronous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8C78F-50E6-A4E5-3320-BA705BE6B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677388"/>
            <a:ext cx="5166652" cy="30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24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194533-8077-F2F3-8E26-D42861976C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in C# represents an asynchronous operation that runs on the Thread Pool. </a:t>
            </a:r>
          </a:p>
          <a:p>
            <a:r>
              <a:rPr lang="en-US" dirty="0"/>
              <a:t>It is a higher-level abstraction over threads and is the preferred way to perform concurrent and asynchronous programming.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87A1CB-89B4-2970-CF2C-FB3EADF7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2647428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D744-AB48-F8A2-5487-A6ED1E8E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3A610E-9CC4-0813-264B-10ED9D0427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✅ Automatic thread management – Uses the Thread Pool instead of creating new threads manually.</a:t>
            </a:r>
          </a:p>
          <a:p>
            <a:r>
              <a:rPr lang="en-US" dirty="0"/>
              <a:t>✅ Built-in async support – Works seamlessly with async/await.</a:t>
            </a:r>
          </a:p>
          <a:p>
            <a:r>
              <a:rPr lang="en-US" dirty="0"/>
              <a:t>✅ Supports cancellation &amp; continuations – Can be canceled or chained easily.</a:t>
            </a:r>
          </a:p>
          <a:p>
            <a:r>
              <a:rPr lang="en-US" dirty="0"/>
              <a:t>✅ Efficient for short-lived operations – Unlike Thread, Task is optimized for background tasks.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C7767C-125F-EB68-55B7-AA8B9FE2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Task Instead of Thread?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166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87A1CB-89B4-2970-CF2C-FB3EADF7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0A044-7CD1-45BB-8172-B83898CF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76400"/>
            <a:ext cx="6601693" cy="40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1616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AD569C-A9CE-8CF5-8206-4963D9822F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Tasks can be created using:</a:t>
            </a:r>
          </a:p>
          <a:p>
            <a:pPr lvl="1"/>
            <a:r>
              <a:rPr lang="en-US" dirty="0" err="1"/>
              <a:t>Task.Run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Task.Factory.StartNew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new Task().Start()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9BC6B-FC65-5DC1-1B1F-7861E321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and Running Tasks</a:t>
            </a:r>
          </a:p>
        </p:txBody>
      </p:sp>
    </p:spTree>
    <p:extLst>
      <p:ext uri="{BB962C8B-B14F-4D97-AF65-F5344CB8AC3E}">
        <p14:creationId xmlns:p14="http://schemas.microsoft.com/office/powerpoint/2010/main" val="27312115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A6481-A3AC-F812-1223-766688000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CC1CD-34A7-2C3C-4D44-60A4AFCB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and Running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8A2E0-8A26-D3A0-6F3A-57C1D55D0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8205262" cy="48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84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EDB8D-AB79-CCBB-6AF3-79F15C09F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D64AF-EC70-9E70-D289-FAC496086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Returning Values From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536F9-7D08-FBFB-4E43-820F8385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66"/>
          <a:stretch/>
        </p:blipFill>
        <p:spPr>
          <a:xfrm>
            <a:off x="990600" y="2286000"/>
            <a:ext cx="611036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5405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B404CC-4B46-1106-53AD-0EDF120E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Waiting for a Task (Wait vs. await)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611F7-E506-020E-F0DE-483737E5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79" y="2562104"/>
            <a:ext cx="6744641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684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17C0F-747F-7751-0806-1F745EE25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A3883-9BA4-1D94-5E53-10A389CC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Waiting for a Task (Wait vs. await)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87DAC-42F7-0E84-832E-133B1210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24000"/>
            <a:ext cx="550621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785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7DACF8-9AD1-9783-18FE-241FB5C9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Multiple Tasks in Parallel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1DE9E-7DB5-E843-BB7D-792D1CACD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514592"/>
            <a:ext cx="8205262" cy="382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7199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397A9-7E03-3329-E0C5-9B7CFBF3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C1C9E-A3B9-E863-8463-7AF597E5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Continuations (</a:t>
            </a:r>
            <a:r>
              <a:rPr lang="en-US" dirty="0" err="1"/>
              <a:t>ContinueWith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49304-8272-4B4F-25CB-CDC637C5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52418"/>
            <a:ext cx="7709484" cy="361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700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A41E1C-159B-0EA4-E979-964A1AE2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Cancellation (</a:t>
            </a:r>
            <a:r>
              <a:rPr lang="en-IN" dirty="0" err="1"/>
              <a:t>CancellationToken</a:t>
            </a:r>
            <a:r>
              <a:rPr lang="en-IN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A846C-91FC-16B8-E268-B69D9A45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7421"/>
            <a:ext cx="672558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070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C5DB22-24A6-2363-9816-86997890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vs Thread vs Thread 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E133A-DB08-6CF9-869A-107CE55C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30" y="2452551"/>
            <a:ext cx="8516539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9473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4D3309-E104-9B13-A11A-14667973CE0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Autofit/>
          </a:bodyPr>
          <a:lstStyle/>
          <a:p>
            <a:r>
              <a:rPr lang="en-US" sz="2000" dirty="0"/>
              <a:t>The Thread class is used for creating and manipulating a thread in Windows. </a:t>
            </a:r>
          </a:p>
          <a:p>
            <a:r>
              <a:rPr lang="en-US" sz="2000" dirty="0"/>
              <a:t>A Task represents some asynchronous operation and is part of the Task Parallel Library, a set of APIs for running tasks asynchronously and in parallel.</a:t>
            </a:r>
          </a:p>
          <a:p>
            <a:r>
              <a:rPr lang="en-US" sz="2000" dirty="0"/>
              <a:t>The task can return a result. </a:t>
            </a:r>
          </a:p>
          <a:p>
            <a:r>
              <a:rPr lang="en-US" sz="2000" dirty="0"/>
              <a:t>There is no direct mechanism to return the result from a thread.</a:t>
            </a:r>
          </a:p>
          <a:p>
            <a:r>
              <a:rPr lang="en-US" sz="2000" dirty="0"/>
              <a:t>Task supports cancellation using cancellation tokens. But Thread doesn't.</a:t>
            </a:r>
          </a:p>
          <a:p>
            <a:r>
              <a:rPr lang="en-US" sz="2000" dirty="0"/>
              <a:t>A task can have multiple processes happening at the same time. </a:t>
            </a:r>
          </a:p>
          <a:p>
            <a:r>
              <a:rPr lang="en-US" sz="2000" dirty="0"/>
              <a:t>Threads can only have one task running at a time.</a:t>
            </a:r>
          </a:p>
          <a:p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6A5CC-7532-548C-45BE-171A745A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Task And Thread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754653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4D3309-E104-9B13-A11A-14667973CE0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Autofit/>
          </a:bodyPr>
          <a:lstStyle/>
          <a:p>
            <a:r>
              <a:rPr lang="en-US" sz="2000" dirty="0"/>
              <a:t>We can easily implement Asynchronous using ’async’ and ‘await’ keywords.</a:t>
            </a:r>
          </a:p>
          <a:p>
            <a:r>
              <a:rPr lang="en-US" sz="2000" dirty="0"/>
              <a:t>A new Thread() is not dealing with Thread pool thread, whereas Task does use thread pool thread.</a:t>
            </a:r>
          </a:p>
          <a:p>
            <a:r>
              <a:rPr lang="en-US" sz="2000" dirty="0"/>
              <a:t>A Task is a higher level concept than Thread.</a:t>
            </a: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6A5CC-7532-548C-45BE-171A745A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Task And Thread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346254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93630-C12E-EB87-F24A-A08B259261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easiest way to explicitly run something on a pooled thread is to use </a:t>
            </a:r>
            <a:r>
              <a:rPr lang="en-US" dirty="0" err="1"/>
              <a:t>Task.Run</a:t>
            </a:r>
            <a:endParaRPr lang="en-US" dirty="0"/>
          </a:p>
          <a:p>
            <a:r>
              <a:rPr lang="en-US" dirty="0"/>
              <a:t>// Task is in </a:t>
            </a:r>
            <a:r>
              <a:rPr lang="en-US" dirty="0" err="1"/>
              <a:t>System.Threading.Tasks</a:t>
            </a:r>
            <a:endParaRPr lang="en-US" dirty="0"/>
          </a:p>
          <a:p>
            <a:r>
              <a:rPr lang="en-US" dirty="0" err="1"/>
              <a:t>Task.Run</a:t>
            </a:r>
            <a:r>
              <a:rPr lang="en-US" dirty="0"/>
              <a:t> (() =&gt; </a:t>
            </a:r>
            <a:r>
              <a:rPr lang="en-US" dirty="0" err="1"/>
              <a:t>Console.WriteLine</a:t>
            </a:r>
            <a:r>
              <a:rPr lang="en-US" dirty="0"/>
              <a:t> ("Hello from the thread pool"));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F55FF-BA4C-39D8-4710-DBF99363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Entering Thread Pool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A73811-D0A1-1C29-17D4-183BD5F0CBBB}"/>
                  </a:ext>
                </a:extLst>
              </p14:cNvPr>
              <p14:cNvContentPartPr/>
              <p14:nvPr/>
            </p14:nvContentPartPr>
            <p14:xfrm>
              <a:off x="7160216" y="2509457"/>
              <a:ext cx="1499760" cy="1634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A73811-D0A1-1C29-17D4-183BD5F0CB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4096" y="2503337"/>
                <a:ext cx="1512000" cy="16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33901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B94BA4-6E49-866A-044B-264D003E708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easiest way to start a Task backed by a thread is with the static method </a:t>
            </a:r>
            <a:r>
              <a:rPr lang="en-US" dirty="0" err="1"/>
              <a:t>Task.Run</a:t>
            </a:r>
            <a:r>
              <a:rPr lang="en-US" dirty="0"/>
              <a:t>. </a:t>
            </a:r>
          </a:p>
          <a:p>
            <a:r>
              <a:rPr lang="en-US" dirty="0"/>
              <a:t>Simply pass in an Action delegate:</a:t>
            </a:r>
          </a:p>
          <a:p>
            <a:pPr lvl="1"/>
            <a:r>
              <a:rPr lang="en-US" dirty="0" err="1"/>
              <a:t>Task.Run</a:t>
            </a:r>
            <a:r>
              <a:rPr lang="en-US" dirty="0"/>
              <a:t> (() =&gt; </a:t>
            </a:r>
            <a:r>
              <a:rPr lang="en-US" dirty="0" err="1"/>
              <a:t>Console.WriteLine</a:t>
            </a:r>
            <a:r>
              <a:rPr lang="en-US" dirty="0"/>
              <a:t> (“Rocking…"));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A5724-487D-319B-C487-02C256D2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57114655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B94BA4-6E49-866A-044B-264D003E708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dirty="0" err="1"/>
              <a:t>Task.Run</a:t>
            </a:r>
            <a:r>
              <a:rPr lang="en-US" dirty="0"/>
              <a:t> in this manner is same as starting a thread as follows</a:t>
            </a:r>
          </a:p>
          <a:p>
            <a:r>
              <a:rPr lang="en-US" dirty="0"/>
              <a:t>new Thread (() =&gt; </a:t>
            </a:r>
            <a:r>
              <a:rPr lang="en-US" dirty="0" err="1"/>
              <a:t>Console.WriteLine</a:t>
            </a:r>
            <a:r>
              <a:rPr lang="en-US" dirty="0"/>
              <a:t> (“Rock")).Start();</a:t>
            </a:r>
          </a:p>
          <a:p>
            <a:r>
              <a:rPr lang="en-US" dirty="0" err="1"/>
              <a:t>Task.Run</a:t>
            </a:r>
            <a:r>
              <a:rPr lang="en-US" dirty="0"/>
              <a:t> returns a Task object that we can use to monitor its progress, rather like a Thread object.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A5724-487D-319B-C487-02C256D2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9176227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EBC980-3FE3-2CC7-A021-BAACF3C2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2F0B-BB9D-88FB-C66B-E3C9C136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828800"/>
            <a:ext cx="8458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020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871D15-AE5E-7A43-EA7E-E44E58AA3F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Task has a generic subclass called Task&lt;</a:t>
            </a:r>
            <a:r>
              <a:rPr lang="en-US" dirty="0" err="1"/>
              <a:t>TResult</a:t>
            </a:r>
            <a:r>
              <a:rPr lang="en-US" dirty="0"/>
              <a:t>&gt;, which allows a task to emit a return value. </a:t>
            </a:r>
          </a:p>
          <a:p>
            <a:r>
              <a:rPr lang="en-US" dirty="0"/>
              <a:t>We can obtain a Task&lt;</a:t>
            </a:r>
            <a:r>
              <a:rPr lang="en-US" dirty="0" err="1"/>
              <a:t>TResult</a:t>
            </a:r>
            <a:r>
              <a:rPr lang="en-US" dirty="0"/>
              <a:t>&gt; by calling </a:t>
            </a:r>
            <a:r>
              <a:rPr lang="en-US" dirty="0" err="1"/>
              <a:t>Task.Run</a:t>
            </a:r>
            <a:r>
              <a:rPr lang="en-US" dirty="0"/>
              <a:t> with a </a:t>
            </a:r>
            <a:r>
              <a:rPr lang="en-US" dirty="0" err="1"/>
              <a:t>Func</a:t>
            </a:r>
            <a:r>
              <a:rPr lang="en-US" dirty="0"/>
              <a:t> &lt;</a:t>
            </a:r>
            <a:r>
              <a:rPr lang="en-US" dirty="0" err="1"/>
              <a:t>TResult</a:t>
            </a:r>
            <a:r>
              <a:rPr lang="en-US" dirty="0"/>
              <a:t>&gt; delegate instead of an Action:</a:t>
            </a:r>
          </a:p>
          <a:p>
            <a:r>
              <a:rPr lang="en-US" dirty="0"/>
              <a:t>Task&lt;int&gt; task = </a:t>
            </a:r>
            <a:r>
              <a:rPr lang="en-US" dirty="0" err="1"/>
              <a:t>Task.Run</a:t>
            </a:r>
            <a:r>
              <a:rPr lang="en-US" dirty="0"/>
              <a:t> (() =&gt; { </a:t>
            </a:r>
            <a:r>
              <a:rPr lang="en-US" dirty="0" err="1"/>
              <a:t>Console.WriteLine</a:t>
            </a:r>
            <a:r>
              <a:rPr lang="en-US" dirty="0"/>
              <a:t> (“Rock"); return 3; }</a:t>
            </a:r>
          </a:p>
          <a:p>
            <a:r>
              <a:rPr lang="en-US" dirty="0"/>
              <a:t>int result = </a:t>
            </a:r>
            <a:r>
              <a:rPr lang="en-US" dirty="0" err="1"/>
              <a:t>task.Result</a:t>
            </a:r>
            <a:r>
              <a:rPr lang="en-US" dirty="0"/>
              <a:t>; // Blocks if not already finished</a:t>
            </a:r>
          </a:p>
          <a:p>
            <a:r>
              <a:rPr lang="en-US" dirty="0" err="1"/>
              <a:t>Console.WriteLine</a:t>
            </a:r>
            <a:r>
              <a:rPr lang="en-US" dirty="0"/>
              <a:t> (result); //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8E6EA-3C04-E75F-9A18-8727C25B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Returning values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D15C75-099A-DC93-7B0E-C3A3C37924BC}"/>
                  </a:ext>
                </a:extLst>
              </p14:cNvPr>
              <p14:cNvContentPartPr/>
              <p14:nvPr/>
            </p14:nvContentPartPr>
            <p14:xfrm>
              <a:off x="7086600" y="3198294"/>
              <a:ext cx="1829528" cy="1678506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D15C75-099A-DC93-7B0E-C3A3C3792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0480" y="3192173"/>
                <a:ext cx="1841768" cy="16907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42495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3AD914-B733-B9FB-7E0F-5EAE8BA5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79DE7-C461-B09D-288B-33454DD2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52600"/>
            <a:ext cx="754107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3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AE280E-9234-5502-FABE-5FFD7D2A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continuation for a single antecedent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FF7B5-D735-8BB4-9376-F1F2083F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582958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583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4A19C0-EBF0-F927-A9F4-7382F2F8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Scheduling Different Continuation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BA664-7975-8E39-07C0-5AB2F29C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11890"/>
            <a:ext cx="6058746" cy="53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2980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982312-B417-3896-CE9C-AF254A93388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514475"/>
          </a:xfrm>
        </p:spPr>
        <p:txBody>
          <a:bodyPr/>
          <a:lstStyle/>
          <a:p>
            <a:r>
              <a:rPr lang="en-US" dirty="0"/>
              <a:t>Nowadays, multicore processors (2 cores, 4 cores, 8 cores …) become very popular. </a:t>
            </a:r>
          </a:p>
          <a:p>
            <a:r>
              <a:rPr lang="en-US" dirty="0"/>
              <a:t>Even they can be found in most devices.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045AE-1E7F-F919-03CD-5FE88BD9E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r="7143"/>
          <a:stretch/>
        </p:blipFill>
        <p:spPr>
          <a:xfrm>
            <a:off x="533400" y="2667000"/>
            <a:ext cx="7391400" cy="39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0423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D208BD-F95A-E88B-FBD1-8AD69642C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0" y="1828800"/>
            <a:ext cx="783467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79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C5943-2B62-EC3A-B19B-A65A902D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675032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1345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1F39-58DB-DC22-C318-6C62344A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745911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6566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FE312-2623-4887-9C4C-0641EEB9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31" y="1371600"/>
            <a:ext cx="7430537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3891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0E822-410C-6D5C-3CF0-865D40FA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739243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010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A07F7-D07E-0A86-F62B-60D2440F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Programming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46CFA-D20F-B366-DB2D-7191E1EDD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0"/>
            <a:ext cx="725074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636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34727-D13A-0AB0-B6DF-8986D97E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585653"/>
            <a:ext cx="8165946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5A691-D472-3C14-1ADC-38E335BE2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0"/>
            <a:ext cx="8285296" cy="26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2118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07F11-ED0A-FD15-4D34-D24032B8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04" y="2476500"/>
            <a:ext cx="814979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6929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 AS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36E30-A6E6-5F52-3260-F46EB993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775252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300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 AS Ordered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2D810-6931-11D8-8FF0-8D3FC8A6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4081"/>
            <a:ext cx="7440063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917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PLINQ AS Ordered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436D-705B-7302-FC27-B30C5D2E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800855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419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Invoke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8C75-F423-C46E-9D74-9318D56A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2233"/>
            <a:ext cx="6019800" cy="54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0965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Cancellation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E714A-8F45-81FB-2B60-293F6FE8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76192"/>
            <a:ext cx="7674272" cy="36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763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F40A0-544C-FFE5-05E4-29A0A7DF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76400"/>
            <a:ext cx="647423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9013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8FCCE-D7B2-F2D1-8430-92831A8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Cancellation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F2965-3391-7615-D024-D2D2C297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56882"/>
            <a:ext cx="7467600" cy="46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8942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229534-BD3B-BC7F-3DE1-5E046BF767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Overuse of Generics</a:t>
            </a:r>
          </a:p>
          <a:p>
            <a:pPr lvl="1"/>
            <a:r>
              <a:rPr lang="en-US" dirty="0"/>
              <a:t>Using generics for every scenario may lead to code that is overly complex and hard to understand. </a:t>
            </a:r>
          </a:p>
          <a:p>
            <a:pPr lvl="1"/>
            <a:r>
              <a:rPr lang="en-US" dirty="0"/>
              <a:t>It’s essential to strike a balance and use generics where they genuinely add value.</a:t>
            </a:r>
          </a:p>
          <a:p>
            <a:r>
              <a:rPr lang="en-US" dirty="0"/>
              <a:t>Avoid Tight Coupling</a:t>
            </a:r>
          </a:p>
          <a:p>
            <a:pPr lvl="1"/>
            <a:r>
              <a:rPr lang="en-US" dirty="0"/>
              <a:t>Avoid creating overly complex generic classes that are tightly coupled with various types.</a:t>
            </a:r>
          </a:p>
          <a:p>
            <a:pPr lvl="1"/>
            <a:r>
              <a:rPr lang="en-US" dirty="0"/>
              <a:t> Tight coupling can make your code less maintainable and harder to test.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C52369-B470-AE6C-41F9-CF8A2735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Best Practices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641250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229534-BD3B-BC7F-3DE1-5E046BF767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Provide Clear Documentation</a:t>
            </a:r>
          </a:p>
          <a:p>
            <a:pPr lvl="1"/>
            <a:r>
              <a:rPr lang="en-US" dirty="0"/>
              <a:t>When creating generic classes or methods, document their usage and constraints clearly. </a:t>
            </a:r>
          </a:p>
          <a:p>
            <a:pPr lvl="1"/>
            <a:r>
              <a:rPr lang="en-US" dirty="0"/>
              <a:t>Good documentation helps other developers understand how to use your generics effectively.</a:t>
            </a:r>
          </a:p>
          <a:p>
            <a:r>
              <a:rPr lang="en-US" dirty="0"/>
              <a:t>Test with Multiple Types</a:t>
            </a:r>
          </a:p>
          <a:p>
            <a:pPr lvl="1"/>
            <a:r>
              <a:rPr lang="en-US" dirty="0"/>
              <a:t>When designing generic classes or methods, thoroughly test them with various data types to ensure they work correctly and safely under different scenarios.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C52369-B470-AE6C-41F9-CF8A2735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Best Practices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062977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229534-BD3B-BC7F-3DE1-5E046BF767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Consider Code Duplication</a:t>
            </a:r>
          </a:p>
          <a:p>
            <a:pPr lvl="1"/>
            <a:r>
              <a:rPr lang="en-US" dirty="0"/>
              <a:t>Generics can be an excellent way to reduce code duplication, </a:t>
            </a:r>
          </a:p>
          <a:p>
            <a:pPr lvl="1"/>
            <a:r>
              <a:rPr lang="en-US" dirty="0"/>
              <a:t>But be cautious not to overcomplicate your codebase. Sometimes, it might be better to have separate non-generic implementations for specific cases.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C52369-B470-AE6C-41F9-CF8A2735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 and Best Practices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673572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797FA-84B4-A7EF-F613-2FDF515734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• File Handling in C#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FileStream</a:t>
            </a:r>
            <a:r>
              <a:rPr lang="en-US" dirty="0"/>
              <a:t> Class in C#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StreamReader</a:t>
            </a:r>
            <a:r>
              <a:rPr lang="en-US" dirty="0"/>
              <a:t> and </a:t>
            </a:r>
            <a:r>
              <a:rPr lang="en-US" dirty="0" err="1"/>
              <a:t>StreamWriter</a:t>
            </a:r>
            <a:r>
              <a:rPr lang="en-US" dirty="0"/>
              <a:t> in C#</a:t>
            </a:r>
          </a:p>
          <a:p>
            <a:pPr marL="0" indent="0">
              <a:buNone/>
            </a:pPr>
            <a:r>
              <a:rPr lang="en-US" dirty="0"/>
              <a:t>• File Class in C#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TextWriter</a:t>
            </a:r>
            <a:r>
              <a:rPr lang="en-US" dirty="0"/>
              <a:t> and </a:t>
            </a:r>
            <a:r>
              <a:rPr lang="en-US" dirty="0" err="1"/>
              <a:t>TextReader</a:t>
            </a:r>
            <a:r>
              <a:rPr lang="en-US" dirty="0"/>
              <a:t> in C#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BinaryWriter</a:t>
            </a:r>
            <a:r>
              <a:rPr lang="en-US" dirty="0"/>
              <a:t> and </a:t>
            </a:r>
            <a:r>
              <a:rPr lang="en-US" dirty="0" err="1"/>
              <a:t>BinaryReader</a:t>
            </a:r>
            <a:r>
              <a:rPr lang="en-US" dirty="0"/>
              <a:t> in C#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StringWriter</a:t>
            </a:r>
            <a:r>
              <a:rPr lang="en-US" dirty="0"/>
              <a:t> and </a:t>
            </a:r>
            <a:r>
              <a:rPr lang="en-US" dirty="0" err="1"/>
              <a:t>StringReader</a:t>
            </a:r>
            <a:r>
              <a:rPr lang="en-US" dirty="0"/>
              <a:t> in C#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FileInfo</a:t>
            </a:r>
            <a:r>
              <a:rPr lang="en-US" dirty="0"/>
              <a:t> Class in C#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DirectoryInfo</a:t>
            </a:r>
            <a:r>
              <a:rPr lang="en-US" dirty="0"/>
              <a:t> Class in C#</a:t>
            </a:r>
          </a:p>
          <a:p>
            <a:pPr marL="0" indent="0">
              <a:buNone/>
            </a:pPr>
            <a:r>
              <a:rPr lang="en-US" dirty="0"/>
              <a:t>• Export and Import Excel Data in C#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37F2D-E018-F785-BC04-5B85C29C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Handling</a:t>
            </a:r>
          </a:p>
        </p:txBody>
      </p:sp>
    </p:spTree>
    <p:extLst>
      <p:ext uri="{BB962C8B-B14F-4D97-AF65-F5344CB8AC3E}">
        <p14:creationId xmlns:p14="http://schemas.microsoft.com/office/powerpoint/2010/main" val="400907058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1424B2-9C6E-FC1F-EDAB-974B827FBE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Generally, we use the file to store data. </a:t>
            </a:r>
          </a:p>
          <a:p>
            <a:r>
              <a:rPr lang="en-US" dirty="0"/>
              <a:t>The term File Handling in C# refers to the various operations that we can perform on a file such as creating a file, reading data from the file, writing data into the file, appending the file, etc.</a:t>
            </a:r>
          </a:p>
          <a:p>
            <a:r>
              <a:rPr lang="en-US" dirty="0"/>
              <a:t>Generally, we mostly perform three basic operations on a file: </a:t>
            </a:r>
            <a:r>
              <a:rPr lang="en-US" b="1" dirty="0">
                <a:solidFill>
                  <a:srgbClr val="FF0000"/>
                </a:solidFill>
              </a:rPr>
              <a:t>reading data from a file, writing data to a file and appending data to a file.</a:t>
            </a:r>
          </a:p>
          <a:p>
            <a:r>
              <a:rPr lang="en-US" dirty="0"/>
              <a:t>Reading: This operation is the basic read operation where the data is going to be read from a file.</a:t>
            </a:r>
          </a:p>
          <a:p>
            <a:r>
              <a:rPr lang="en-US" dirty="0"/>
              <a:t>Writing: This operation is the basic write operation where the data is going to be written to a file.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269B2B-BB6B-B86F-B350-30E3A602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Handling</a:t>
            </a:r>
          </a:p>
        </p:txBody>
      </p:sp>
    </p:spTree>
    <p:extLst>
      <p:ext uri="{BB962C8B-B14F-4D97-AF65-F5344CB8AC3E}">
        <p14:creationId xmlns:p14="http://schemas.microsoft.com/office/powerpoint/2010/main" val="344785010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1424B2-9C6E-FC1F-EDAB-974B827FBE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By default, all existing contents are removed from the file, and new content is written in the file.</a:t>
            </a:r>
          </a:p>
          <a:p>
            <a:r>
              <a:rPr lang="en-US" dirty="0"/>
              <a:t>Appending: This operation is the same as the write operation where the data is going to be written to a file. </a:t>
            </a:r>
          </a:p>
          <a:p>
            <a:r>
              <a:rPr lang="en-US" dirty="0"/>
              <a:t>The only difference between Write and Append is that the existing data in the file will not be overwritten. </a:t>
            </a:r>
          </a:p>
          <a:p>
            <a:r>
              <a:rPr lang="en-US" dirty="0"/>
              <a:t>With Append, the new data is going to be added at the end of the file.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269B2B-BB6B-B86F-B350-30E3A602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Handling</a:t>
            </a:r>
          </a:p>
        </p:txBody>
      </p:sp>
    </p:spTree>
    <p:extLst>
      <p:ext uri="{BB962C8B-B14F-4D97-AF65-F5344CB8AC3E}">
        <p14:creationId xmlns:p14="http://schemas.microsoft.com/office/powerpoint/2010/main" val="185286487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33FAF-6A9B-D27C-5941-8813032360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we open a file for reading or writing, it becomes stream. </a:t>
            </a:r>
          </a:p>
          <a:p>
            <a:r>
              <a:rPr lang="en-US" dirty="0"/>
              <a:t>Stream is a sequence of bytes traveling from a source to a destination over a communication path.</a:t>
            </a:r>
          </a:p>
          <a:p>
            <a:r>
              <a:rPr lang="en-US" dirty="0"/>
              <a:t>The two basic streams are input and output streams. Input stream is used to read and output stream is used to write.</a:t>
            </a:r>
          </a:p>
          <a:p>
            <a:r>
              <a:rPr lang="en-US" dirty="0"/>
              <a:t>The System.IO namespace includes various classes for file handling.</a:t>
            </a:r>
          </a:p>
          <a:p>
            <a:r>
              <a:rPr lang="en-US" dirty="0"/>
              <a:t>The parent class of file processing is stream. </a:t>
            </a:r>
          </a:p>
          <a:p>
            <a:r>
              <a:rPr lang="en-US" dirty="0"/>
              <a:t>Stream is an abstract class, which is used as the parent of the classes that implement the necessary operations.</a:t>
            </a:r>
          </a:p>
          <a:p>
            <a:r>
              <a:rPr lang="en-US" dirty="0"/>
              <a:t>The primary support of a file as an object is provided by a .NET Framework class called File. </a:t>
            </a:r>
          </a:p>
          <a:p>
            <a:r>
              <a:rPr lang="en-US" dirty="0"/>
              <a:t>This static class is equipped with various types of (static) methods to create, save, open, copy, move, delete, or check the existence of a file.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13166-E358-0BCB-273E-7C0B3B22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357389677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F52C6-1AD1-2E4E-98DA-84AF957B9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System.IO Namespace in C#</a:t>
            </a:r>
          </a:p>
        </p:txBody>
      </p:sp>
      <p:sp>
        <p:nvSpPr>
          <p:cNvPr id="4" name="AutoShape 2" descr="File Handling in C# with Examples">
            <a:extLst>
              <a:ext uri="{FF2B5EF4-FFF2-40B4-BE49-F238E27FC236}">
                <a16:creationId xmlns:a16="http://schemas.microsoft.com/office/drawing/2014/main" id="{7F379C77-F210-8204-7E13-6A55796602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File Handling in C# with Examples">
            <a:extLst>
              <a:ext uri="{FF2B5EF4-FFF2-40B4-BE49-F238E27FC236}">
                <a16:creationId xmlns:a16="http://schemas.microsoft.com/office/drawing/2014/main" id="{ADD14598-A42F-F9E9-D46E-264927E088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CA4C6B-21DB-18D8-FD7C-7E23352D7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7878274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2210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1103DE-C6BA-0F42-4B07-B9DA0806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09618-7A95-4B25-D3B5-D25793CF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64" y="1981200"/>
            <a:ext cx="8573696" cy="329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8144-1028-1DA5-CD84-A01CBDF0DF38}"/>
              </a:ext>
            </a:extLst>
          </p:cNvPr>
          <p:cNvSpPr txBox="1"/>
          <p:nvPr/>
        </p:nvSpPr>
        <p:spPr>
          <a:xfrm>
            <a:off x="3699553" y="1319538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DirectoryInfo</a:t>
            </a:r>
            <a:r>
              <a:rPr lang="en-IN" dirty="0"/>
              <a:t> </a:t>
            </a:r>
            <a:r>
              <a:rPr lang="en-IN" dirty="0" err="1"/>
              <a:t>dir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7CBB73-7759-AA65-6A13-99E6A8251A46}"/>
              </a:ext>
            </a:extLst>
          </p:cNvPr>
          <p:cNvGrpSpPr/>
          <p:nvPr/>
        </p:nvGrpSpPr>
        <p:grpSpPr>
          <a:xfrm>
            <a:off x="4363376" y="1642217"/>
            <a:ext cx="479160" cy="485280"/>
            <a:chOff x="4363376" y="1642217"/>
            <a:chExt cx="4791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BE104D-C7F7-F418-7EDE-4CB2F8C0EA3B}"/>
                    </a:ext>
                  </a:extLst>
                </p14:cNvPr>
                <p14:cNvContentPartPr/>
                <p14:nvPr/>
              </p14:nvContentPartPr>
              <p14:xfrm>
                <a:off x="4599176" y="1671377"/>
                <a:ext cx="56880" cy="45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BE104D-C7F7-F418-7EDE-4CB2F8C0EA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93056" y="1665257"/>
                  <a:ext cx="6912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432A48-3A2C-F9B3-4B71-3B9C495AB702}"/>
                    </a:ext>
                  </a:extLst>
                </p14:cNvPr>
                <p14:cNvContentPartPr/>
                <p14:nvPr/>
              </p14:nvContentPartPr>
              <p14:xfrm>
                <a:off x="4363376" y="1642217"/>
                <a:ext cx="479160" cy="19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432A48-3A2C-F9B3-4B71-3B9C495AB7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7256" y="1636097"/>
                  <a:ext cx="491400" cy="20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093848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D68501-118D-8DC0-76D8-83646A20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396F1-D6AF-12ED-3C58-6BEB3A93A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99" y="2057400"/>
            <a:ext cx="8611802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039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BE595F-1B06-F352-5DBE-FD04C09E38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File Stream Class in C# provides a stream for file operations. </a:t>
            </a:r>
          </a:p>
          <a:p>
            <a:r>
              <a:rPr lang="en-US" dirty="0"/>
              <a:t>It can be used to perform both Synchronous and Asynchronous Read and Write operations. </a:t>
            </a:r>
          </a:p>
          <a:p>
            <a:r>
              <a:rPr lang="en-US" dirty="0"/>
              <a:t>With the help of File Stream Class, we can easily read and write data into files.</a:t>
            </a:r>
          </a:p>
          <a:p>
            <a:r>
              <a:rPr lang="en-US" dirty="0"/>
              <a:t>To use File Stream Class in C#, first of all, we need to include the System.IO namespace.</a:t>
            </a:r>
          </a:p>
          <a:p>
            <a:r>
              <a:rPr lang="en-US" dirty="0"/>
              <a:t>Then we need to create an instance of the File Stream class either to create a new file or to open an existing file.</a:t>
            </a:r>
          </a:p>
          <a:p>
            <a:r>
              <a:rPr lang="en-US" dirty="0"/>
              <a:t>If we go to the definition of File Stream class, then we will see that there are many overloaded versions of Constructors available.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8AC0BF-D31C-4A8B-043B-90E14FBC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File Stream Class in C#?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89282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AC0BF-D31C-4A8B-043B-90E14FBC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File Stream Class in C#?</a:t>
            </a:r>
            <a:endParaRPr lang="en-IN" dirty="0"/>
          </a:p>
        </p:txBody>
      </p:sp>
      <p:sp>
        <p:nvSpPr>
          <p:cNvPr id="6" name="AutoShape 2" descr="How to use FileStream Class in C#?">
            <a:extLst>
              <a:ext uri="{FF2B5EF4-FFF2-40B4-BE49-F238E27FC236}">
                <a16:creationId xmlns:a16="http://schemas.microsoft.com/office/drawing/2014/main" id="{2757167E-1757-9C31-470A-84D95B2FFD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58778-8027-EEE9-2663-CE6D318F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2123893"/>
            <a:ext cx="9040487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198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AC0BF-D31C-4A8B-043B-90E14FBC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File Stream Class using File? </a:t>
            </a:r>
            <a:endParaRPr lang="en-IN" dirty="0"/>
          </a:p>
        </p:txBody>
      </p:sp>
      <p:sp>
        <p:nvSpPr>
          <p:cNvPr id="6" name="AutoShape 2" descr="How to use FileStream Class in C#?">
            <a:extLst>
              <a:ext uri="{FF2B5EF4-FFF2-40B4-BE49-F238E27FC236}">
                <a16:creationId xmlns:a16="http://schemas.microsoft.com/office/drawing/2014/main" id="{2757167E-1757-9C31-470A-84D95B2FFD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E39C4-E2E2-ADB4-5F84-88AAA483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7" y="1447800"/>
            <a:ext cx="8338806" cy="47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0590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AC0BF-D31C-4A8B-043B-90E14FBC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File Stream Class using File? </a:t>
            </a:r>
            <a:endParaRPr lang="en-IN" dirty="0"/>
          </a:p>
        </p:txBody>
      </p:sp>
      <p:sp>
        <p:nvSpPr>
          <p:cNvPr id="6" name="AutoShape 2" descr="How to use FileStream Class in C#?">
            <a:extLst>
              <a:ext uri="{FF2B5EF4-FFF2-40B4-BE49-F238E27FC236}">
                <a16:creationId xmlns:a16="http://schemas.microsoft.com/office/drawing/2014/main" id="{2757167E-1757-9C31-470A-84D95B2FFD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5E69B-DBD0-CB91-2B2B-18CED06C37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3"/>
          <a:stretch/>
        </p:blipFill>
        <p:spPr>
          <a:xfrm>
            <a:off x="495300" y="1447800"/>
            <a:ext cx="7848600" cy="48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722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AC0BF-D31C-4A8B-043B-90E14FBC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File Stream Class using File? </a:t>
            </a:r>
            <a:endParaRPr lang="en-IN" dirty="0"/>
          </a:p>
        </p:txBody>
      </p:sp>
      <p:sp>
        <p:nvSpPr>
          <p:cNvPr id="6" name="AutoShape 2" descr="How to use FileStream Class in C#?">
            <a:extLst>
              <a:ext uri="{FF2B5EF4-FFF2-40B4-BE49-F238E27FC236}">
                <a16:creationId xmlns:a16="http://schemas.microsoft.com/office/drawing/2014/main" id="{2757167E-1757-9C31-470A-84D95B2FFD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E9856-4C27-3F4B-151A-CC1EEFAB8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7" y="1307841"/>
            <a:ext cx="8759165" cy="49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556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AC0BF-D31C-4A8B-043B-90E14FBC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File Stream Class in C#?</a:t>
            </a:r>
            <a:endParaRPr lang="en-IN" dirty="0"/>
          </a:p>
        </p:txBody>
      </p:sp>
      <p:sp>
        <p:nvSpPr>
          <p:cNvPr id="6" name="AutoShape 2" descr="How to use FileStream Class in C#?">
            <a:extLst>
              <a:ext uri="{FF2B5EF4-FFF2-40B4-BE49-F238E27FC236}">
                <a16:creationId xmlns:a16="http://schemas.microsoft.com/office/drawing/2014/main" id="{2757167E-1757-9C31-470A-84D95B2FFD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2E040-7018-7DDB-A4AF-B32B617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" y="1295400"/>
            <a:ext cx="9078592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9210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AC0BF-D31C-4A8B-043B-90E14FBC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File Stream Write in C#?</a:t>
            </a:r>
            <a:endParaRPr lang="en-IN" dirty="0"/>
          </a:p>
        </p:txBody>
      </p:sp>
      <p:sp>
        <p:nvSpPr>
          <p:cNvPr id="6" name="AutoShape 2" descr="How to use FileStream Class in C#?">
            <a:extLst>
              <a:ext uri="{FF2B5EF4-FFF2-40B4-BE49-F238E27FC236}">
                <a16:creationId xmlns:a16="http://schemas.microsoft.com/office/drawing/2014/main" id="{2757167E-1757-9C31-470A-84D95B2FFD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EB7B7-2B4F-BE4D-CD2C-9827EF21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49" y="1371672"/>
            <a:ext cx="8444538" cy="512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209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8AC0BF-D31C-4A8B-043B-90E14FBC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File Stream Read in C#?</a:t>
            </a:r>
            <a:endParaRPr lang="en-IN" dirty="0"/>
          </a:p>
        </p:txBody>
      </p:sp>
      <p:sp>
        <p:nvSpPr>
          <p:cNvPr id="6" name="AutoShape 2" descr="How to use FileStream Class in C#?">
            <a:extLst>
              <a:ext uri="{FF2B5EF4-FFF2-40B4-BE49-F238E27FC236}">
                <a16:creationId xmlns:a16="http://schemas.microsoft.com/office/drawing/2014/main" id="{2757167E-1757-9C31-470A-84D95B2FFD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4DCA9-EFF8-F02F-277C-64F90BC46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9" y="1371600"/>
            <a:ext cx="8301351" cy="51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8179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68F6C-E03A-2B0C-D009-D94D4C0E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StreamReader</a:t>
            </a:r>
            <a:r>
              <a:rPr lang="en-US" dirty="0"/>
              <a:t> and </a:t>
            </a:r>
            <a:r>
              <a:rPr lang="en-US" dirty="0" err="1"/>
              <a:t>StreamWriter</a:t>
            </a:r>
            <a:r>
              <a:rPr lang="en-US" dirty="0"/>
              <a:t> in C#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5072A-2026-E925-5CF1-691C7ECD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3339"/>
            <a:ext cx="8205261" cy="51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002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68F6C-E03A-2B0C-D009-D94D4C0E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StreamReader</a:t>
            </a:r>
            <a:r>
              <a:rPr lang="en-US" dirty="0"/>
              <a:t> and </a:t>
            </a:r>
            <a:r>
              <a:rPr lang="en-US" dirty="0" err="1"/>
              <a:t>StreamWriter</a:t>
            </a:r>
            <a:r>
              <a:rPr lang="en-US" dirty="0"/>
              <a:t> in C#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B4199-DB8D-C29C-2E8F-7CD0CA9F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94" y="1289180"/>
            <a:ext cx="8305800" cy="52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075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E7D4CB-B4A8-E5EB-8C95-EB429132F2A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Text Writer is an abstract class belonging to the System.IO namespace.</a:t>
            </a:r>
          </a:p>
          <a:p>
            <a:r>
              <a:rPr lang="en-US" dirty="0"/>
              <a:t>It is used to write a sequential series of characters into a file.</a:t>
            </a:r>
          </a:p>
          <a:p>
            <a:r>
              <a:rPr lang="en-US" dirty="0"/>
              <a:t>It is the base class of Stream Writer and String Writer which is used to write characters to streams and strings respectively.</a:t>
            </a:r>
          </a:p>
          <a:p>
            <a:r>
              <a:rPr lang="en-US" dirty="0"/>
              <a:t>By default, it is not thread-safe.</a:t>
            </a:r>
          </a:p>
          <a:p>
            <a:r>
              <a:rPr lang="en-US" dirty="0"/>
              <a:t>As it is an abstract class, its object cannot be created. Any class implementing Text Writer must minimally implement its Write(Char) method to create its useful instance.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D2A16-B2EF-54A0-54E2-D5C24D0D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Writer and Text Reader</a:t>
            </a:r>
          </a:p>
        </p:txBody>
      </p:sp>
    </p:spTree>
    <p:extLst>
      <p:ext uri="{BB962C8B-B14F-4D97-AF65-F5344CB8AC3E}">
        <p14:creationId xmlns:p14="http://schemas.microsoft.com/office/powerpoint/2010/main" val="425705455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D2A16-B2EF-54A0-54E2-D5C24D0D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Writer and Text Reader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36DF1-6598-34E4-D839-5D1310D5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1" y="1752600"/>
            <a:ext cx="8935697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1844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D2A16-B2EF-54A0-54E2-D5C24D0D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Writer and Text Reader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B794-0F40-01C3-5ED0-9D84C5E7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" y="1524000"/>
            <a:ext cx="9002381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71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7D2A16-B2EF-54A0-54E2-D5C24D0D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Writer and Text Reader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66CD0-9AA4-DEE2-9761-41F5DF6A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55" y="1313348"/>
            <a:ext cx="8282508" cy="5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3833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A406DF-B325-5631-0D31-3A30A3788D1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Binary Writer class in C# is used to write Primitive type data types such as int, </a:t>
            </a:r>
            <a:r>
              <a:rPr lang="en-US" dirty="0" err="1"/>
              <a:t>uint</a:t>
            </a:r>
            <a:r>
              <a:rPr lang="en-US" dirty="0"/>
              <a:t>, or char in the form of binary data to a stream. </a:t>
            </a:r>
          </a:p>
          <a:p>
            <a:r>
              <a:rPr lang="en-US" dirty="0"/>
              <a:t>It is present under the System.IO namespace. </a:t>
            </a:r>
          </a:p>
          <a:p>
            <a:r>
              <a:rPr lang="en-US" dirty="0"/>
              <a:t>As its name says Binary Writer writes binary files that use a specific data layout for its bytes.</a:t>
            </a:r>
          </a:p>
          <a:p>
            <a:r>
              <a:rPr lang="en-US" dirty="0"/>
              <a:t>The Binary Writer in C# creates a binary file that is not human-understandable, but the machine can understand it.</a:t>
            </a:r>
          </a:p>
          <a:p>
            <a:r>
              <a:rPr lang="en-US" dirty="0"/>
              <a:t>It supports writing strings in a specific encoding.</a:t>
            </a:r>
          </a:p>
          <a:p>
            <a:r>
              <a:rPr lang="en-US" dirty="0"/>
              <a:t>In order to create an object of Binary Writer, we need to pass an object of Stream to the constructor of the Binary Writer class.</a:t>
            </a:r>
          </a:p>
          <a:p>
            <a:r>
              <a:rPr lang="en-US" dirty="0"/>
              <a:t>The Binary Writer class in C# provides methods that simplify writing primitive data types to a stream.</a:t>
            </a:r>
          </a:p>
          <a:p>
            <a:r>
              <a:rPr lang="en-US" dirty="0"/>
              <a:t>If you don’t provide types of encoding while creating objects, then default encoding UTF-8 will be used.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DE1B8-F9E3-7D64-1D08-6B52273D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Writer and Binary Reader in C#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873586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A406DF-B325-5631-0D31-3A30A3788D1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Binary Writer class in C# is used to write Primitive type data types such as int, </a:t>
            </a:r>
            <a:r>
              <a:rPr lang="en-US" dirty="0" err="1"/>
              <a:t>uint</a:t>
            </a:r>
            <a:r>
              <a:rPr lang="en-US" dirty="0"/>
              <a:t>, or char in the form of binary data to a stream. </a:t>
            </a:r>
          </a:p>
          <a:p>
            <a:r>
              <a:rPr lang="en-US" dirty="0"/>
              <a:t>It is present under the System.IO namespace. </a:t>
            </a:r>
          </a:p>
          <a:p>
            <a:r>
              <a:rPr lang="en-US" dirty="0"/>
              <a:t>As its name says Binary Writer writes binary files that use a specific data layout for its bytes.</a:t>
            </a:r>
          </a:p>
          <a:p>
            <a:r>
              <a:rPr lang="en-US" dirty="0"/>
              <a:t>The Binary Writer in C# creates a binary file that is not human-understandable, but the machine can understand it.</a:t>
            </a:r>
          </a:p>
          <a:p>
            <a:r>
              <a:rPr lang="en-US" dirty="0"/>
              <a:t>It supports writing strings in a specific encoding.</a:t>
            </a:r>
          </a:p>
          <a:p>
            <a:r>
              <a:rPr lang="en-US" dirty="0"/>
              <a:t>In order to create an object of Binary Writer, we need to pass an object of Stream to the constructor of the Binary Writer class.</a:t>
            </a:r>
          </a:p>
          <a:p>
            <a:r>
              <a:rPr lang="en-US" dirty="0"/>
              <a:t>The Binary Writer class in C# provides methods that simplify writing primitive data types to a stream.</a:t>
            </a:r>
          </a:p>
          <a:p>
            <a:r>
              <a:rPr lang="en-US" dirty="0"/>
              <a:t>If you don’t provide types of encoding while creating objects, then default encoding UTF-8 will be used.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DE1B8-F9E3-7D64-1D08-6B52273D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Writer and Binary Reader in C#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93303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DE1B8-F9E3-7D64-1D08-6B52273D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Writer and Binary Reader in C#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0AE97-AA93-F592-D109-F0DB6B47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8" y="1676400"/>
            <a:ext cx="8750272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181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BDE1B8-F9E3-7D64-1D08-6B52273D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Writer and Binary Reader in C#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54952-41DD-F0CA-4944-B7D9BBE9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5" y="2128656"/>
            <a:ext cx="895475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1560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C2B92C-84E9-D5C4-5458-443325DF4D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/>
          </a:bodyPr>
          <a:lstStyle/>
          <a:p>
            <a:r>
              <a:rPr lang="en-US" dirty="0"/>
              <a:t>The String Writer Class in C# is derived from the </a:t>
            </a:r>
            <a:r>
              <a:rPr lang="en-US" dirty="0" err="1"/>
              <a:t>TextWriter</a:t>
            </a:r>
            <a:r>
              <a:rPr lang="en-US" dirty="0"/>
              <a:t> class.</a:t>
            </a:r>
          </a:p>
          <a:p>
            <a:r>
              <a:rPr lang="en-US" dirty="0"/>
              <a:t>This String Writer class is mainly used to manipulate strings rather than files. </a:t>
            </a:r>
          </a:p>
          <a:p>
            <a:r>
              <a:rPr lang="en-US" dirty="0"/>
              <a:t>The String Writer class enables us to write a string either synchronously or asynchronously. </a:t>
            </a:r>
          </a:p>
          <a:p>
            <a:r>
              <a:rPr lang="en-US" dirty="0"/>
              <a:t>So, we can write a character either with Write(Char) or Write Async(Char) method.</a:t>
            </a:r>
          </a:p>
          <a:p>
            <a:r>
              <a:rPr lang="en-US" dirty="0"/>
              <a:t>We can write a string with Write(String) or Writer Async(String) method.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3A56D-415F-9683-C136-EDFB99BE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Writer and String Reader in C#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515971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C2B92C-84E9-D5C4-5458-443325DF4D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/>
          </a:bodyPr>
          <a:lstStyle/>
          <a:p>
            <a:r>
              <a:rPr lang="en-US" dirty="0"/>
              <a:t>The text or information written by String Writer class is stored inside a StringBuilder. </a:t>
            </a:r>
          </a:p>
          <a:p>
            <a:r>
              <a:rPr lang="en-US" dirty="0"/>
              <a:t>The Text namespace and the strings can be built efficiently using the StringBuilder class because strings are immutable in C# .</a:t>
            </a:r>
          </a:p>
          <a:p>
            <a:r>
              <a:rPr lang="en-US" dirty="0"/>
              <a:t>Write and WriteLine methods provided by String Writer help us to write into the object of StringBuilder. </a:t>
            </a:r>
          </a:p>
          <a:p>
            <a:r>
              <a:rPr lang="en-US" dirty="0"/>
              <a:t>StringBuilder class stores the information written by String Writer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3A56D-415F-9683-C136-EDFB99BE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Writer and String Reader in C#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34592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43A56D-415F-9683-C136-EDFB99BE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Writer and String Reader in C#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1D438-3F64-0014-C7EC-697D4715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09656"/>
            <a:ext cx="8607392" cy="53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9676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97377A-4F5D-CFBF-4128-166AF60515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dirty="0"/>
              <a:t>NPOI is an Open-Source library that can help us perform read and write operations on XLS, DOC, and PPT file extensions. </a:t>
            </a:r>
          </a:p>
          <a:p>
            <a:r>
              <a:rPr lang="en-US" dirty="0"/>
              <a:t>This NPOI Library is the .NET version of the POI Java project at http://poi.apache.org/. </a:t>
            </a:r>
          </a:p>
          <a:p>
            <a:r>
              <a:rPr lang="en-US" dirty="0"/>
              <a:t>This NPOI Library covers almost all the important features of Excel, like styling, formatting, data formulas, extracting images, etc. </a:t>
            </a:r>
          </a:p>
          <a:p>
            <a:r>
              <a:rPr lang="en-US" dirty="0"/>
              <a:t>And the most important thing is that it does not require Microsoft Office to be installed on the server.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67342-45CD-A8FF-2826-8132FF41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Excel Data in C#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61763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467342-45CD-A8FF-2826-8132FF41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Excel Data in C#</a:t>
            </a:r>
            <a:endParaRPr lang="en-IN" dirty="0"/>
          </a:p>
        </p:txBody>
      </p:sp>
      <p:sp>
        <p:nvSpPr>
          <p:cNvPr id="6" name="AutoShape 2" descr="Installing NPOI.Excel Library in Visual Studio">
            <a:extLst>
              <a:ext uri="{FF2B5EF4-FFF2-40B4-BE49-F238E27FC236}">
                <a16:creationId xmlns:a16="http://schemas.microsoft.com/office/drawing/2014/main" id="{D9D9B196-75F4-0DAC-4138-7238008D6E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CC266-A945-3060-A032-84D020D93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2" y="1524000"/>
            <a:ext cx="896427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0795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467342-45CD-A8FF-2826-8132FF41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Excel Data in C#</a:t>
            </a:r>
            <a:endParaRPr lang="en-IN" dirty="0"/>
          </a:p>
        </p:txBody>
      </p:sp>
      <p:sp>
        <p:nvSpPr>
          <p:cNvPr id="6" name="AutoShape 2" descr="Installing NPOI.Excel Library in Visual Studio">
            <a:extLst>
              <a:ext uri="{FF2B5EF4-FFF2-40B4-BE49-F238E27FC236}">
                <a16:creationId xmlns:a16="http://schemas.microsoft.com/office/drawing/2014/main" id="{D9D9B196-75F4-0DAC-4138-7238008D6E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8F3E4-A2F2-BBDF-CF8B-1F31AD79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5" t="17407" r="15001" b="29259"/>
          <a:stretch/>
        </p:blipFill>
        <p:spPr>
          <a:xfrm>
            <a:off x="228600" y="1752600"/>
            <a:ext cx="863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0414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467342-45CD-A8FF-2826-8132FF41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and Import Excel Data in C#</a:t>
            </a:r>
            <a:endParaRPr lang="en-IN" dirty="0"/>
          </a:p>
        </p:txBody>
      </p:sp>
      <p:sp>
        <p:nvSpPr>
          <p:cNvPr id="6" name="AutoShape 2" descr="Installing NPOI.Excel Library in Visual Studio">
            <a:extLst>
              <a:ext uri="{FF2B5EF4-FFF2-40B4-BE49-F238E27FC236}">
                <a16:creationId xmlns:a16="http://schemas.microsoft.com/office/drawing/2014/main" id="{D9D9B196-75F4-0DAC-4138-7238008D6E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A60D3-CFEB-95C1-E07C-B96DB054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33" t="11481" r="13333" b="21852"/>
          <a:stretch/>
        </p:blipFill>
        <p:spPr>
          <a:xfrm>
            <a:off x="533400" y="1562100"/>
            <a:ext cx="7988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91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/>
              <a:t>Microservices using docker and </a:t>
            </a:r>
            <a:r>
              <a:rPr lang="en-US" dirty="0" err="1"/>
              <a:t>Kubernets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Message, Channel and Adapter</a:t>
            </a:r>
          </a:p>
          <a:p>
            <a:pPr lvl="1"/>
            <a:r>
              <a:rPr lang="en-US" dirty="0"/>
              <a:t>Understood the different Component Integration</a:t>
            </a:r>
          </a:p>
          <a:p>
            <a:pPr lvl="1"/>
            <a:r>
              <a:rPr lang="en-US" dirty="0"/>
              <a:t>Understood the Event-Driven Architecture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.xml" Id="rId1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17581</TotalTime>
  <Words>12135</Words>
  <Application>Microsoft Office PowerPoint</Application>
  <PresentationFormat>On-screen Show (4:3)</PresentationFormat>
  <Paragraphs>1264</Paragraphs>
  <Slides>294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294</vt:i4>
      </vt:variant>
    </vt:vector>
  </HeadingPairs>
  <TitlesOfParts>
    <vt:vector size="299" baseType="lpstr">
      <vt:lpstr>Arial</vt:lpstr>
      <vt:lpstr>Calibri</vt:lpstr>
      <vt:lpstr>Courier New</vt:lpstr>
      <vt:lpstr>Wingdings</vt:lpstr>
      <vt:lpstr>Pencils_02_2012</vt:lpstr>
      <vt:lpstr>PowerPoint Presentation</vt:lpstr>
      <vt:lpstr>Goals</vt:lpstr>
      <vt:lpstr>Collections</vt:lpstr>
      <vt:lpstr>Collection Classes Overview</vt:lpstr>
      <vt:lpstr>Collection Framework</vt:lpstr>
      <vt:lpstr>Collection Framework</vt:lpstr>
      <vt:lpstr>Why collections?</vt:lpstr>
      <vt:lpstr>Non-generic Interfaces</vt:lpstr>
      <vt:lpstr>ICollection</vt:lpstr>
      <vt:lpstr>IList</vt:lpstr>
      <vt:lpstr>IList</vt:lpstr>
      <vt:lpstr>IDictionary </vt:lpstr>
      <vt:lpstr>IDictionary</vt:lpstr>
      <vt:lpstr>Recall</vt:lpstr>
      <vt:lpstr>IDictionaryEnumerator</vt:lpstr>
      <vt:lpstr>Cautions about Enumerators </vt:lpstr>
      <vt:lpstr>List of collection classes</vt:lpstr>
      <vt:lpstr>BitArray Class</vt:lpstr>
      <vt:lpstr>Constructors</vt:lpstr>
      <vt:lpstr>BitArray member description  in API</vt:lpstr>
      <vt:lpstr>BitArray member description  in API</vt:lpstr>
      <vt:lpstr>Example: BitArray</vt:lpstr>
      <vt:lpstr>Example: BitArray</vt:lpstr>
      <vt:lpstr>Stack Class </vt:lpstr>
      <vt:lpstr>Constructors</vt:lpstr>
      <vt:lpstr>Members</vt:lpstr>
      <vt:lpstr>Example: Stack</vt:lpstr>
      <vt:lpstr>PowerPoint Presentation</vt:lpstr>
      <vt:lpstr>Queue Class </vt:lpstr>
      <vt:lpstr>Members</vt:lpstr>
      <vt:lpstr>ArrayList Class</vt:lpstr>
      <vt:lpstr>Constructors</vt:lpstr>
      <vt:lpstr>Members</vt:lpstr>
      <vt:lpstr>Members</vt:lpstr>
      <vt:lpstr>Example: Simple ArrayList</vt:lpstr>
      <vt:lpstr>Sort() methods</vt:lpstr>
      <vt:lpstr>BinarySearch Members</vt:lpstr>
      <vt:lpstr>IComparable and IComparer </vt:lpstr>
      <vt:lpstr>Example: sort using default comparer</vt:lpstr>
      <vt:lpstr>PowerPoint Presentation</vt:lpstr>
      <vt:lpstr>Tell me what?</vt:lpstr>
      <vt:lpstr>Example: sort using IComparer</vt:lpstr>
      <vt:lpstr>PowerPoint Presentation</vt:lpstr>
      <vt:lpstr>Example : BinarySearch</vt:lpstr>
      <vt:lpstr>Hashtable </vt:lpstr>
      <vt:lpstr>Key</vt:lpstr>
      <vt:lpstr>More </vt:lpstr>
      <vt:lpstr>Constructors</vt:lpstr>
      <vt:lpstr>Members in API</vt:lpstr>
      <vt:lpstr>PowerPoint Presentation</vt:lpstr>
      <vt:lpstr>IEqualityComparer </vt:lpstr>
      <vt:lpstr>DictionaryEntry</vt:lpstr>
      <vt:lpstr>Example: Hashtable</vt:lpstr>
      <vt:lpstr>PowerPoint Presentation</vt:lpstr>
      <vt:lpstr>PowerPoint Presentation</vt:lpstr>
      <vt:lpstr>Implementing hash code</vt:lpstr>
      <vt:lpstr>PowerPoint Presentation</vt:lpstr>
      <vt:lpstr>SortedList class</vt:lpstr>
      <vt:lpstr>Constructors</vt:lpstr>
      <vt:lpstr>Members</vt:lpstr>
      <vt:lpstr>Collection with generics</vt:lpstr>
      <vt:lpstr>Understanding type-safe collection</vt:lpstr>
      <vt:lpstr>Example: SortedList , KeyValuePair</vt:lpstr>
      <vt:lpstr>LinkedList&lt;T&gt; class</vt:lpstr>
      <vt:lpstr>Example: LinkedList</vt:lpstr>
      <vt:lpstr>PowerPoint Presentation</vt:lpstr>
      <vt:lpstr>System.Array</vt:lpstr>
      <vt:lpstr>Comparison in sort() method</vt:lpstr>
      <vt:lpstr>Comparison in sort() method</vt:lpstr>
      <vt:lpstr>Comparison in sort() method</vt:lpstr>
      <vt:lpstr>Action in ForEach() method</vt:lpstr>
      <vt:lpstr>Action in ForEach() method</vt:lpstr>
      <vt:lpstr>Converter in ConvertAll()</vt:lpstr>
      <vt:lpstr>Converter in ConvertAll()</vt:lpstr>
      <vt:lpstr>Predicate with find  </vt:lpstr>
      <vt:lpstr>Predicate with find </vt:lpstr>
      <vt:lpstr>IEqualityComparer </vt:lpstr>
      <vt:lpstr>Generics</vt:lpstr>
      <vt:lpstr>The Need for Generics</vt:lpstr>
      <vt:lpstr>Generics</vt:lpstr>
      <vt:lpstr>Non-Generic vs Generic</vt:lpstr>
      <vt:lpstr>Collections and Generics in c#</vt:lpstr>
      <vt:lpstr>Basics of Generics</vt:lpstr>
      <vt:lpstr>Basics of Generics</vt:lpstr>
      <vt:lpstr>Database Access Generics</vt:lpstr>
      <vt:lpstr>Database Access Generics</vt:lpstr>
      <vt:lpstr>Constraints in Generics</vt:lpstr>
      <vt:lpstr>Constraints in Generics</vt:lpstr>
      <vt:lpstr>Constraints in Generics</vt:lpstr>
      <vt:lpstr>Constraints in Generics</vt:lpstr>
      <vt:lpstr>Constraints in Generics</vt:lpstr>
      <vt:lpstr>Generic Subclass</vt:lpstr>
      <vt:lpstr>Covariance and contravariance in generics</vt:lpstr>
      <vt:lpstr>Delegates</vt:lpstr>
      <vt:lpstr>Delegates</vt:lpstr>
      <vt:lpstr>Delegates</vt:lpstr>
      <vt:lpstr>Delegates</vt:lpstr>
      <vt:lpstr>Delegates Plug-in Methods</vt:lpstr>
      <vt:lpstr>Generic Delegates</vt:lpstr>
      <vt:lpstr>Generic Delegates</vt:lpstr>
      <vt:lpstr>Generic Delegates</vt:lpstr>
      <vt:lpstr>Generic Delegates</vt:lpstr>
      <vt:lpstr>Generic Delegates</vt:lpstr>
      <vt:lpstr>Generic Delegates</vt:lpstr>
      <vt:lpstr>Delegate vs Interface</vt:lpstr>
      <vt:lpstr>Delegate vs Interface</vt:lpstr>
      <vt:lpstr>Delegate Compatibility</vt:lpstr>
      <vt:lpstr>Events</vt:lpstr>
      <vt:lpstr>Defining an Event in C#</vt:lpstr>
      <vt:lpstr>Events</vt:lpstr>
      <vt:lpstr>Events</vt:lpstr>
      <vt:lpstr>Events</vt:lpstr>
      <vt:lpstr>Events</vt:lpstr>
      <vt:lpstr>Events</vt:lpstr>
      <vt:lpstr>Event Handler</vt:lpstr>
      <vt:lpstr>Event Handler</vt:lpstr>
      <vt:lpstr>Event Handler</vt:lpstr>
      <vt:lpstr>Event Handler</vt:lpstr>
      <vt:lpstr>Event Accessors</vt:lpstr>
      <vt:lpstr>Event Modifiers</vt:lpstr>
      <vt:lpstr>Delegates and Events Generics</vt:lpstr>
      <vt:lpstr>Delegates and Events Generics</vt:lpstr>
      <vt:lpstr>Lambda Expressions</vt:lpstr>
      <vt:lpstr>Lambda Expressions</vt:lpstr>
      <vt:lpstr>Expression Lambdas</vt:lpstr>
      <vt:lpstr>Statement Lambdas</vt:lpstr>
      <vt:lpstr>Lambda Expressions in Delegates</vt:lpstr>
      <vt:lpstr>Explicitly Specifying Lambda Parameter and Return Types</vt:lpstr>
      <vt:lpstr>Lambda Expressions - Default Parameters</vt:lpstr>
      <vt:lpstr>Capturing Outer Variables</vt:lpstr>
      <vt:lpstr>Capturing Outer Variables</vt:lpstr>
      <vt:lpstr>Capturing Outer Variables</vt:lpstr>
      <vt:lpstr>Lambda Expressions Versus Local Methods</vt:lpstr>
      <vt:lpstr>Anonymous Methods</vt:lpstr>
      <vt:lpstr>Extension Method</vt:lpstr>
      <vt:lpstr>Extension Method</vt:lpstr>
      <vt:lpstr>LINQ Queries </vt:lpstr>
      <vt:lpstr>Fluent Queries </vt:lpstr>
      <vt:lpstr>Extension Methods</vt:lpstr>
      <vt:lpstr>Extension Methods</vt:lpstr>
      <vt:lpstr>Type Inference &amp; Natural Ordering</vt:lpstr>
      <vt:lpstr>Other Operators</vt:lpstr>
      <vt:lpstr>Query Operations</vt:lpstr>
      <vt:lpstr>Query Operations</vt:lpstr>
      <vt:lpstr>Deferred Execution</vt:lpstr>
      <vt:lpstr>Deferred Execution</vt:lpstr>
      <vt:lpstr>Deferred Execution</vt:lpstr>
      <vt:lpstr>Sub Queries</vt:lpstr>
      <vt:lpstr>Sub Queries</vt:lpstr>
      <vt:lpstr>Avoiding Sub Queries</vt:lpstr>
      <vt:lpstr>Composite Strategies</vt:lpstr>
      <vt:lpstr>Composite Strategies</vt:lpstr>
      <vt:lpstr>Composite Strategies</vt:lpstr>
      <vt:lpstr>Projection Queries</vt:lpstr>
      <vt:lpstr>Projection Queries</vt:lpstr>
      <vt:lpstr>Projection Queries</vt:lpstr>
      <vt:lpstr>Interpreted Queries</vt:lpstr>
      <vt:lpstr>Interpreted Queries</vt:lpstr>
      <vt:lpstr>Interpreted Queries</vt:lpstr>
      <vt:lpstr>Threading</vt:lpstr>
      <vt:lpstr>Thread Lifecycle</vt:lpstr>
      <vt:lpstr>Thread Lifecycle</vt:lpstr>
      <vt:lpstr>Types of Threads</vt:lpstr>
      <vt:lpstr>Types of Threads</vt:lpstr>
      <vt:lpstr>Types of Threads</vt:lpstr>
      <vt:lpstr>Types of Threads</vt:lpstr>
      <vt:lpstr>Types of Threads</vt:lpstr>
      <vt:lpstr>Thread Properties</vt:lpstr>
      <vt:lpstr>How to create Thread</vt:lpstr>
      <vt:lpstr>Thread Lifecycle</vt:lpstr>
      <vt:lpstr>Multithreading</vt:lpstr>
      <vt:lpstr>Multi Threading</vt:lpstr>
      <vt:lpstr>Joining Threads in C#</vt:lpstr>
      <vt:lpstr>Joining Threads in C#</vt:lpstr>
      <vt:lpstr>Sleep</vt:lpstr>
      <vt:lpstr>Synchronization</vt:lpstr>
      <vt:lpstr>The synchronization constructs</vt:lpstr>
      <vt:lpstr>The synchronization constructs</vt:lpstr>
      <vt:lpstr>The synchronization constructs</vt:lpstr>
      <vt:lpstr>Thread Safety and .NET Types</vt:lpstr>
      <vt:lpstr>Blocking (Exclusive Lock in Thread)</vt:lpstr>
      <vt:lpstr>Blocking (Lock in Thread)</vt:lpstr>
      <vt:lpstr>Pass Parameter to Thread</vt:lpstr>
      <vt:lpstr>Thread Exception Handling</vt:lpstr>
      <vt:lpstr>Thread Priority</vt:lpstr>
      <vt:lpstr>Thread Priority</vt:lpstr>
      <vt:lpstr>Thread Priority</vt:lpstr>
      <vt:lpstr>Local Versus Shared State</vt:lpstr>
      <vt:lpstr>Local State (Thread-Local Storage)</vt:lpstr>
      <vt:lpstr>Local State (Thread-Local Storage)</vt:lpstr>
      <vt:lpstr>Local State (Thread-Local Storage)</vt:lpstr>
      <vt:lpstr>Local State (Thread-Local Storage)</vt:lpstr>
      <vt:lpstr>Local State (Thread-Local Storage)</vt:lpstr>
      <vt:lpstr>Local State (Thread-Local Storage)</vt:lpstr>
      <vt:lpstr>Local State (Thread-Local Storage)</vt:lpstr>
      <vt:lpstr> Shared State (Shared Resources)</vt:lpstr>
      <vt:lpstr> Shared State (Shared Resources)</vt:lpstr>
      <vt:lpstr> Shared State (Shared Resources)</vt:lpstr>
      <vt:lpstr> Shared State (Shared Resources)</vt:lpstr>
      <vt:lpstr>Local Versus Shared State</vt:lpstr>
      <vt:lpstr>Local Versus Shared State</vt:lpstr>
      <vt:lpstr>Thread Signaling</vt:lpstr>
      <vt:lpstr>Why Use Thread Signaling?</vt:lpstr>
      <vt:lpstr>. Thread Signaling Mechanisms in C#</vt:lpstr>
      <vt:lpstr>. Manual Reset Event &amp; AutoReset Event</vt:lpstr>
      <vt:lpstr>Barrier</vt:lpstr>
      <vt:lpstr>Barrier</vt:lpstr>
      <vt:lpstr>Barrier</vt:lpstr>
      <vt:lpstr>Choosing the Right Signaling Mechanism</vt:lpstr>
      <vt:lpstr>Threading in Rich Client Applications</vt:lpstr>
      <vt:lpstr>Threading in Rich Client Applications</vt:lpstr>
      <vt:lpstr>Threading in Rich Client Applications</vt:lpstr>
      <vt:lpstr>Synchronization Contexts</vt:lpstr>
      <vt:lpstr>Synchronization Contexts</vt:lpstr>
      <vt:lpstr>Thread Pool</vt:lpstr>
      <vt:lpstr>Why Use the Thread Pool?</vt:lpstr>
      <vt:lpstr>When to Use the Thread Pool</vt:lpstr>
      <vt:lpstr>Thread Pool</vt:lpstr>
      <vt:lpstr>Parallel vs Asynchronous</vt:lpstr>
      <vt:lpstr>Task</vt:lpstr>
      <vt:lpstr>Why Use Task Instead of Thread?</vt:lpstr>
      <vt:lpstr>Task</vt:lpstr>
      <vt:lpstr>Creating and Running Tasks</vt:lpstr>
      <vt:lpstr>Creating and Running Tasks</vt:lpstr>
      <vt:lpstr>Returning Values From Task</vt:lpstr>
      <vt:lpstr> Waiting for a Task (Wait vs. await)</vt:lpstr>
      <vt:lpstr> Waiting for a Task (Wait vs. await)</vt:lpstr>
      <vt:lpstr>Running Multiple Tasks in Parallel</vt:lpstr>
      <vt:lpstr>Task Continuations (ContinueWith)</vt:lpstr>
      <vt:lpstr>Task Cancellation (CancellationToken)</vt:lpstr>
      <vt:lpstr>Task vs Thread vs Thread Pool</vt:lpstr>
      <vt:lpstr>Differences Between Task And Thread</vt:lpstr>
      <vt:lpstr>Differences Between Task And Thread</vt:lpstr>
      <vt:lpstr>Entering Thread Pool</vt:lpstr>
      <vt:lpstr>Task</vt:lpstr>
      <vt:lpstr>Task</vt:lpstr>
      <vt:lpstr>Wait</vt:lpstr>
      <vt:lpstr>Returning values</vt:lpstr>
      <vt:lpstr>Exceptions</vt:lpstr>
      <vt:lpstr>Creating a continuation for a single antecedent</vt:lpstr>
      <vt:lpstr>Scheduling Different Continuation Tasks</vt:lpstr>
      <vt:lpstr>Parallel Programming </vt:lpstr>
      <vt:lpstr>Parallel Programming </vt:lpstr>
      <vt:lpstr>Parallel Programming </vt:lpstr>
      <vt:lpstr>Parallel Programming </vt:lpstr>
      <vt:lpstr>Parallel Programming </vt:lpstr>
      <vt:lpstr>Parallel Programming </vt:lpstr>
      <vt:lpstr>Parallel Programming </vt:lpstr>
      <vt:lpstr>PLINQ</vt:lpstr>
      <vt:lpstr>PLINQ</vt:lpstr>
      <vt:lpstr>PLINQ AS Ordered</vt:lpstr>
      <vt:lpstr>PLINQ AS Ordered</vt:lpstr>
      <vt:lpstr>PLINQ AS Ordered</vt:lpstr>
      <vt:lpstr>Parallel Invoke</vt:lpstr>
      <vt:lpstr>Parallel Cancellation</vt:lpstr>
      <vt:lpstr>Parallel Cancellation</vt:lpstr>
      <vt:lpstr>Parallel Cancellation</vt:lpstr>
      <vt:lpstr>Common Pitfalls and Best Practices</vt:lpstr>
      <vt:lpstr>Common Pitfalls and Best Practices</vt:lpstr>
      <vt:lpstr>Common Pitfalls and Best Practices</vt:lpstr>
      <vt:lpstr>File Handling</vt:lpstr>
      <vt:lpstr>File Handling</vt:lpstr>
      <vt:lpstr>File Handling</vt:lpstr>
      <vt:lpstr>Stream</vt:lpstr>
      <vt:lpstr>System.IO Namespace in C#</vt:lpstr>
      <vt:lpstr>Directory Search</vt:lpstr>
      <vt:lpstr>Overview of Classes</vt:lpstr>
      <vt:lpstr>What is File Stream Class in C#?</vt:lpstr>
      <vt:lpstr>What is File Stream Class in C#?</vt:lpstr>
      <vt:lpstr>What is File Stream Class using File? </vt:lpstr>
      <vt:lpstr>What is File Stream Class using File? </vt:lpstr>
      <vt:lpstr>What is File Stream Class using File? </vt:lpstr>
      <vt:lpstr>What is File Stream Class in C#?</vt:lpstr>
      <vt:lpstr>What is File Stream Write in C#?</vt:lpstr>
      <vt:lpstr>What is File Stream Read in C#?</vt:lpstr>
      <vt:lpstr>StreamReader and StreamWriter in C# </vt:lpstr>
      <vt:lpstr>StreamReader and StreamWriter in C# </vt:lpstr>
      <vt:lpstr>Text Writer and Text Reader</vt:lpstr>
      <vt:lpstr>Text Writer and Text Reader</vt:lpstr>
      <vt:lpstr>Text Writer and Text Reader</vt:lpstr>
      <vt:lpstr>Text Writer and Text Reader</vt:lpstr>
      <vt:lpstr>Binary Writer and Binary Reader in C#</vt:lpstr>
      <vt:lpstr>Binary Writer and Binary Reader in C#</vt:lpstr>
      <vt:lpstr>Binary Writer and Binary Reader in C#</vt:lpstr>
      <vt:lpstr>Binary Writer and Binary Reader in C#</vt:lpstr>
      <vt:lpstr>String Writer and String Reader in C#</vt:lpstr>
      <vt:lpstr>String Writer and String Reader in C#</vt:lpstr>
      <vt:lpstr>String Writer and String Reader in C#</vt:lpstr>
      <vt:lpstr>Export and Import Excel Data in C#</vt:lpstr>
      <vt:lpstr>Export and Import Excel Data in C#</vt:lpstr>
      <vt:lpstr>Export and Import Excel Data in C#</vt:lpstr>
      <vt:lpstr>Export and Import Excel Data in C#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2424</cp:revision>
  <dcterms:created xsi:type="dcterms:W3CDTF">2012-03-13T15:47:14Z</dcterms:created>
  <dcterms:modified xsi:type="dcterms:W3CDTF">2025-03-12T16:24:37Z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